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321" r:id="rId3"/>
    <p:sldId id="283" r:id="rId4"/>
    <p:sldId id="284" r:id="rId5"/>
    <p:sldId id="286" r:id="rId6"/>
    <p:sldId id="287" r:id="rId7"/>
    <p:sldId id="288" r:id="rId8"/>
    <p:sldId id="289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111F3"/>
    <a:srgbClr val="FF6600"/>
    <a:srgbClr val="FF6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ocuments\Suppliers\Seoulind\&#45236;&#48512;&#44288;&#47532;\2012%20Sales%20report%2009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OULIND\Documents\_1.%20&#50629;&#47924;&#54260;&#45908;\&#54924;&#49324;&#49548;&#44060;&#49436;_&#51221;&#48372;\2014%20&#52264;&#5394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111274924509217E-2"/>
          <c:y val="3.002117411790869E-4"/>
          <c:w val="0.85675304810631125"/>
          <c:h val="0.99451247135119236"/>
        </c:manualLayout>
      </c:layout>
      <c:pie3DChart>
        <c:varyColors val="1"/>
        <c:ser>
          <c:idx val="0"/>
          <c:order val="0"/>
          <c:tx>
            <c:strRef>
              <c:f>'2012'!$D$5</c:f>
              <c:strCache>
                <c:ptCount val="1"/>
                <c:pt idx="0">
                  <c:v>Sales(USD)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en-US"/>
                      <a:t>Magna
</a:t>
                    </a:r>
                    <a:r>
                      <a:rPr lang="en-US" altLang="en-US" smtClean="0"/>
                      <a:t>8%</a:t>
                    </a:r>
                    <a:endParaRPr lang="en-US" alt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en-US"/>
                      <a:t>STT
</a:t>
                    </a:r>
                    <a:r>
                      <a:rPr lang="en-US" altLang="en-US" smtClean="0"/>
                      <a:t>3%</a:t>
                    </a:r>
                    <a:endParaRPr lang="en-US" alt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('2012'!$A$6:$A$12,'2012'!$A$14:$A$18)</c:f>
              <c:strCache>
                <c:ptCount val="12"/>
                <c:pt idx="0">
                  <c:v>Magna</c:v>
                </c:pt>
                <c:pt idx="1">
                  <c:v>STT</c:v>
                </c:pt>
                <c:pt idx="2">
                  <c:v>Metaldyne US</c:v>
                </c:pt>
                <c:pt idx="3">
                  <c:v>Spartan</c:v>
                </c:pt>
                <c:pt idx="4">
                  <c:v>Thyssen Krupp</c:v>
                </c:pt>
                <c:pt idx="5">
                  <c:v>Nexteer</c:v>
                </c:pt>
                <c:pt idx="6">
                  <c:v>TRW Japan</c:v>
                </c:pt>
                <c:pt idx="7">
                  <c:v>TRW Korea</c:v>
                </c:pt>
                <c:pt idx="8">
                  <c:v>KDAC</c:v>
                </c:pt>
                <c:pt idx="9">
                  <c:v>Metaldyne Korea</c:v>
                </c:pt>
                <c:pt idx="10">
                  <c:v>Mobis</c:v>
                </c:pt>
                <c:pt idx="11">
                  <c:v>MyungHwa</c:v>
                </c:pt>
              </c:strCache>
            </c:strRef>
          </c:cat>
          <c:val>
            <c:numRef>
              <c:f>('2012'!$D$6:$D$12,'2012'!$D$14:$D$18)</c:f>
              <c:numCache>
                <c:formatCode>_-[$$-409]* #,##0_ ;_-[$$-409]* \-#,##0\ ;_-[$$-409]* "-"??_ ;_-@_ </c:formatCode>
                <c:ptCount val="12"/>
                <c:pt idx="0">
                  <c:v>1869925.9</c:v>
                </c:pt>
                <c:pt idx="1">
                  <c:v>1475469.0789473685</c:v>
                </c:pt>
                <c:pt idx="2">
                  <c:v>1457895.0000000002</c:v>
                </c:pt>
                <c:pt idx="3">
                  <c:v>2086794.36</c:v>
                </c:pt>
                <c:pt idx="4">
                  <c:v>2406886.4664736674</c:v>
                </c:pt>
                <c:pt idx="5">
                  <c:v>297036</c:v>
                </c:pt>
                <c:pt idx="6">
                  <c:v>208108.19982456151</c:v>
                </c:pt>
                <c:pt idx="7">
                  <c:v>2915894.0456140349</c:v>
                </c:pt>
                <c:pt idx="8">
                  <c:v>1861818.8210526316</c:v>
                </c:pt>
                <c:pt idx="9">
                  <c:v>11944720.401385963</c:v>
                </c:pt>
                <c:pt idx="10">
                  <c:v>1501458.7719298245</c:v>
                </c:pt>
                <c:pt idx="11">
                  <c:v>1596721.6403508773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400" i="1">
          <a:latin typeface="Arial" pitchFamily="34" charset="0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89284136512924E-2"/>
          <c:y val="2.9032680063257082E-2"/>
          <c:w val="0.91338849970486358"/>
          <c:h val="0.87612674598640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Sheet1!$C$28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numFmt formatCode="&quot;$&quot;#,##0&quot;Mil&quot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Sheet1!$D$27:$J$27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Sheet1!$D$28:$J$28</c:f>
              <c:numCache>
                <c:formatCode>"$"#,##0"Mil"</c:formatCode>
                <c:ptCount val="7"/>
                <c:pt idx="0">
                  <c:v>8</c:v>
                </c:pt>
                <c:pt idx="1">
                  <c:v>7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19</c:v>
                </c:pt>
                <c:pt idx="6">
                  <c:v>26</c:v>
                </c:pt>
              </c:numCache>
            </c:numRef>
          </c:val>
        </c:ser>
        <c:ser>
          <c:idx val="1"/>
          <c:order val="1"/>
          <c:tx>
            <c:strRef>
              <c:f>Sheet1!$C$29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rgbClr val="C0504D">
                <a:lumMod val="75000"/>
              </a:srgbClr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C0504D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dLbl>
              <c:idx val="5"/>
              <c:numFmt formatCode="&quot;$&quot;#,##0&quot;Mil&quot;" sourceLinked="0"/>
              <c:spPr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/>
                <a:lstStyle/>
                <a:p>
                  <a:pPr>
                    <a:defRPr/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&quot;$&quot;#,##0&quot;Mil&quot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Sheet1!$D$27:$J$27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Sheet1!$D$29:$J$29</c:f>
              <c:numCache>
                <c:formatCode>"$"#,##0"Mil"</c:formatCode>
                <c:ptCount val="7"/>
                <c:pt idx="0">
                  <c:v>16</c:v>
                </c:pt>
                <c:pt idx="1">
                  <c:v>13</c:v>
                </c:pt>
                <c:pt idx="2">
                  <c:v>20</c:v>
                </c:pt>
                <c:pt idx="3">
                  <c:v>29</c:v>
                </c:pt>
                <c:pt idx="4">
                  <c:v>31</c:v>
                </c:pt>
                <c:pt idx="5">
                  <c:v>30</c:v>
                </c:pt>
                <c:pt idx="6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100"/>
        <c:axId val="363105792"/>
        <c:axId val="363113632"/>
      </c:barChart>
      <c:catAx>
        <c:axId val="36310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3113632"/>
        <c:crosses val="autoZero"/>
        <c:auto val="1"/>
        <c:lblAlgn val="ctr"/>
        <c:lblOffset val="100"/>
        <c:noMultiLvlLbl val="0"/>
      </c:catAx>
      <c:valAx>
        <c:axId val="363113632"/>
        <c:scaling>
          <c:orientation val="minMax"/>
          <c:max val="65"/>
          <c:min val="0"/>
        </c:scaling>
        <c:delete val="0"/>
        <c:axPos val="l"/>
        <c:majorGridlines/>
        <c:numFmt formatCode="&quot;$&quot;#,##0&quot;Mil&quot;" sourceLinked="0"/>
        <c:majorTickMark val="out"/>
        <c:minorTickMark val="none"/>
        <c:tickLblPos val="nextTo"/>
        <c:crossAx val="36310579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400" i="1">
          <a:latin typeface="Arial" pitchFamily="34" charset="0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E062C6-1F7F-412D-8DEC-FEE9DA6741D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10BA34A-5690-4E65-8F96-C3952916866D}">
      <dgm:prSet phldrT="[텍스트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" pitchFamily="34" charset="0"/>
            </a:rPr>
            <a:t>Forging</a:t>
          </a:r>
          <a:endParaRPr lang="ko-KR" altLang="en-US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  <a:cs typeface="Arial" pitchFamily="34" charset="0"/>
          </a:endParaRPr>
        </a:p>
      </dgm:t>
    </dgm:pt>
    <dgm:pt modelId="{8F50B3BC-A03C-428E-9C54-1D201A788F89}" type="parTrans" cxnId="{E8E2C9C0-8ABE-4152-9F43-090C005DDE17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  <a:cs typeface="Arial" pitchFamily="34" charset="0"/>
          </a:endParaRPr>
        </a:p>
      </dgm:t>
    </dgm:pt>
    <dgm:pt modelId="{270C6B57-A04C-46FD-8987-2F08BE6EF696}" type="sibTrans" cxnId="{E8E2C9C0-8ABE-4152-9F43-090C005DDE17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  <a:cs typeface="Arial" pitchFamily="34" charset="0"/>
          </a:endParaRPr>
        </a:p>
      </dgm:t>
    </dgm:pt>
    <dgm:pt modelId="{2DB204F5-5676-4339-8B9C-609A158D7A1B}">
      <dgm:prSet phldrT="[텍스트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" pitchFamily="34" charset="0"/>
            </a:rPr>
            <a:t>CNC turning</a:t>
          </a:r>
          <a:endParaRPr lang="ko-KR" altLang="en-US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  <a:cs typeface="Arial" pitchFamily="34" charset="0"/>
          </a:endParaRPr>
        </a:p>
      </dgm:t>
    </dgm:pt>
    <dgm:pt modelId="{89160A9B-C304-4CAD-9F71-F8EC486C3717}" type="parTrans" cxnId="{997667B4-50EE-4921-998A-FE25ED2C01C2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  <a:cs typeface="Arial" pitchFamily="34" charset="0"/>
          </a:endParaRPr>
        </a:p>
      </dgm:t>
    </dgm:pt>
    <dgm:pt modelId="{F630F438-6CC4-4EF6-82B1-514374EA5F14}" type="sibTrans" cxnId="{997667B4-50EE-4921-998A-FE25ED2C01C2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  <a:cs typeface="Arial" pitchFamily="34" charset="0"/>
          </a:endParaRPr>
        </a:p>
      </dgm:t>
    </dgm:pt>
    <dgm:pt modelId="{FC27AE7A-3EC5-410C-BB00-B775C71D5DDC}">
      <dgm:prSet phldrT="[텍스트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" pitchFamily="34" charset="0"/>
            </a:rPr>
            <a:t>MCT Machining</a:t>
          </a:r>
          <a:endParaRPr lang="ko-KR" altLang="en-US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  <a:cs typeface="Arial" pitchFamily="34" charset="0"/>
          </a:endParaRPr>
        </a:p>
      </dgm:t>
    </dgm:pt>
    <dgm:pt modelId="{8BC39974-384E-4FE5-BF09-0A575998B341}" type="parTrans" cxnId="{2BC7025E-F332-4B3B-A141-EBEAD770C5CA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  <a:cs typeface="Arial" pitchFamily="34" charset="0"/>
          </a:endParaRPr>
        </a:p>
      </dgm:t>
    </dgm:pt>
    <dgm:pt modelId="{0CC53512-0CE8-4703-A58D-0E98AB23B8B1}" type="sibTrans" cxnId="{2BC7025E-F332-4B3B-A141-EBEAD770C5CA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  <a:cs typeface="Arial" pitchFamily="34" charset="0"/>
          </a:endParaRPr>
        </a:p>
      </dgm:t>
    </dgm:pt>
    <dgm:pt modelId="{A3E2B8A3-66F1-4625-AE19-2F99ABB8A2BA}">
      <dgm:prSet phldrT="[텍스트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" pitchFamily="34" charset="0"/>
            </a:rPr>
            <a:t>Thread Rolling</a:t>
          </a:r>
          <a:endParaRPr lang="ko-KR" altLang="en-US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  <a:cs typeface="Arial" pitchFamily="34" charset="0"/>
          </a:endParaRPr>
        </a:p>
      </dgm:t>
    </dgm:pt>
    <dgm:pt modelId="{7125C8DE-AA2B-4BD6-8871-E7193EE0C664}" type="parTrans" cxnId="{646A492F-B5C1-48BD-8203-80FEE8078567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  <a:cs typeface="Arial" pitchFamily="34" charset="0"/>
          </a:endParaRPr>
        </a:p>
      </dgm:t>
    </dgm:pt>
    <dgm:pt modelId="{7753AC70-7CA3-497A-A07E-223071BB2511}" type="sibTrans" cxnId="{646A492F-B5C1-48BD-8203-80FEE8078567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  <a:cs typeface="Arial" pitchFamily="34" charset="0"/>
          </a:endParaRPr>
        </a:p>
      </dgm:t>
    </dgm:pt>
    <dgm:pt modelId="{75A7A6DC-9A07-4733-90B1-E30F8262F072}">
      <dgm:prSet phldrT="[텍스트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" pitchFamily="34" charset="0"/>
            </a:rPr>
            <a:t>Hobbing</a:t>
          </a:r>
          <a:endParaRPr lang="ko-KR" altLang="en-US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  <a:cs typeface="Arial" pitchFamily="34" charset="0"/>
          </a:endParaRPr>
        </a:p>
      </dgm:t>
    </dgm:pt>
    <dgm:pt modelId="{6E7D5A31-27B4-42D5-A25F-BAE9E4020A8B}" type="parTrans" cxnId="{E2ECD2B5-6338-4D2E-B043-1D6169C172E1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  <a:cs typeface="Arial" pitchFamily="34" charset="0"/>
          </a:endParaRPr>
        </a:p>
      </dgm:t>
    </dgm:pt>
    <dgm:pt modelId="{D33A223F-52A1-40F3-864C-10C9697F0C17}" type="sibTrans" cxnId="{E2ECD2B5-6338-4D2E-B043-1D6169C172E1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  <a:cs typeface="Arial" pitchFamily="34" charset="0"/>
          </a:endParaRPr>
        </a:p>
      </dgm:t>
    </dgm:pt>
    <dgm:pt modelId="{46215E80-3E3D-4EC3-9335-0C926888E46C}">
      <dgm:prSet phldrT="[텍스트]"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" pitchFamily="34" charset="0"/>
            </a:rPr>
            <a:t>Carburizing or Induction Hardening</a:t>
          </a:r>
          <a:endParaRPr lang="ko-KR" altLang="en-US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  <a:cs typeface="Arial" pitchFamily="34" charset="0"/>
          </a:endParaRPr>
        </a:p>
      </dgm:t>
    </dgm:pt>
    <dgm:pt modelId="{D3A4A0B8-B8ED-47BE-B9CE-0493349A74AA}" type="parTrans" cxnId="{BB9DBD42-4B86-4A84-92DF-E20136A3474B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  <a:cs typeface="Arial" pitchFamily="34" charset="0"/>
          </a:endParaRPr>
        </a:p>
      </dgm:t>
    </dgm:pt>
    <dgm:pt modelId="{66DAFE3F-532E-41D1-87CA-C1AC4E96A3B9}" type="sibTrans" cxnId="{BB9DBD42-4B86-4A84-92DF-E20136A3474B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  <a:cs typeface="Arial" pitchFamily="34" charset="0"/>
          </a:endParaRPr>
        </a:p>
      </dgm:t>
    </dgm:pt>
    <dgm:pt modelId="{13F51CC8-9BF7-4AF1-B30D-A92C20E806E1}">
      <dgm:prSet phldrT="[텍스트]" custT="1"/>
      <dgm:spPr>
        <a:solidFill>
          <a:schemeClr val="tx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" pitchFamily="34" charset="0"/>
            </a:rPr>
            <a:t>Hard </a:t>
          </a:r>
          <a:r>
            <a:rPr lang="en-US" altLang="ko-KR" sz="1200" b="1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" pitchFamily="34" charset="0"/>
            </a:rPr>
            <a:t>Hobbing</a:t>
          </a:r>
          <a:r>
            <a:rPr lang="en-US" altLang="ko-KR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" pitchFamily="34" charset="0"/>
            </a:rPr>
            <a:t>   /Skiving</a:t>
          </a:r>
          <a:endParaRPr lang="ko-KR" altLang="en-US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  <a:cs typeface="Arial" pitchFamily="34" charset="0"/>
          </a:endParaRPr>
        </a:p>
      </dgm:t>
    </dgm:pt>
    <dgm:pt modelId="{8A0A1B1E-D048-4914-9F04-3EA0417AF176}" type="parTrans" cxnId="{3DB49262-0484-4304-91AC-D2F483B841A7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  <a:cs typeface="Arial" pitchFamily="34" charset="0"/>
          </a:endParaRPr>
        </a:p>
      </dgm:t>
    </dgm:pt>
    <dgm:pt modelId="{1B065877-C7B0-42CB-B2CF-3437627E805F}" type="sibTrans" cxnId="{3DB49262-0484-4304-91AC-D2F483B841A7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  <a:cs typeface="Arial" pitchFamily="34" charset="0"/>
          </a:endParaRPr>
        </a:p>
      </dgm:t>
    </dgm:pt>
    <dgm:pt modelId="{82288F8F-C0F0-4222-A78D-BB5F4517FF8C}">
      <dgm:prSet phldrT="[텍스트]" custT="1"/>
      <dgm:spPr>
        <a:solidFill>
          <a:schemeClr val="tx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" pitchFamily="34" charset="0"/>
            </a:rPr>
            <a:t>Assembly</a:t>
          </a:r>
          <a:endParaRPr lang="ko-KR" altLang="en-US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  <a:cs typeface="Arial" pitchFamily="34" charset="0"/>
          </a:endParaRPr>
        </a:p>
      </dgm:t>
    </dgm:pt>
    <dgm:pt modelId="{FF23901A-6304-4552-9E71-C1C283CC38C4}" type="parTrans" cxnId="{75CFF630-4BCD-473C-B962-1FCC9B9C7558}">
      <dgm:prSet/>
      <dgm:spPr/>
      <dgm:t>
        <a:bodyPr/>
        <a:lstStyle/>
        <a:p>
          <a:pPr latinLnBrk="1"/>
          <a:endParaRPr lang="ko-KR" altLang="en-US" sz="1200">
            <a:latin typeface="+mn-ea"/>
            <a:ea typeface="+mn-ea"/>
          </a:endParaRPr>
        </a:p>
      </dgm:t>
    </dgm:pt>
    <dgm:pt modelId="{4EA50430-4C0C-4E47-88E7-53827534CD48}" type="sibTrans" cxnId="{75CFF630-4BCD-473C-B962-1FCC9B9C7558}">
      <dgm:prSet/>
      <dgm:spPr/>
      <dgm:t>
        <a:bodyPr/>
        <a:lstStyle/>
        <a:p>
          <a:pPr latinLnBrk="1"/>
          <a:endParaRPr lang="ko-KR" altLang="en-US" sz="1200">
            <a:latin typeface="+mn-ea"/>
            <a:ea typeface="+mn-ea"/>
          </a:endParaRPr>
        </a:p>
      </dgm:t>
    </dgm:pt>
    <dgm:pt modelId="{C94C43D4-448E-4CF4-BCD2-53F214620965}" type="pres">
      <dgm:prSet presAssocID="{07E062C6-1F7F-412D-8DEC-FEE9DA6741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742384A-07EA-4949-89C0-13AC8D24FD87}" type="pres">
      <dgm:prSet presAssocID="{C10BA34A-5690-4E65-8F96-C3952916866D}" presName="linNode" presStyleCnt="0"/>
      <dgm:spPr/>
    </dgm:pt>
    <dgm:pt modelId="{40E0CCEC-592E-45A5-AB8B-660137D205A6}" type="pres">
      <dgm:prSet presAssocID="{C10BA34A-5690-4E65-8F96-C3952916866D}" presName="parentText" presStyleLbl="node1" presStyleIdx="0" presStyleCnt="8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FE7EA8A-562E-4159-8D87-53F5D835C555}" type="pres">
      <dgm:prSet presAssocID="{270C6B57-A04C-46FD-8987-2F08BE6EF696}" presName="sp" presStyleCnt="0"/>
      <dgm:spPr/>
    </dgm:pt>
    <dgm:pt modelId="{27C33000-EE5F-4007-9C8E-C2DE40BF8C6E}" type="pres">
      <dgm:prSet presAssocID="{2DB204F5-5676-4339-8B9C-609A158D7A1B}" presName="linNode" presStyleCnt="0"/>
      <dgm:spPr/>
    </dgm:pt>
    <dgm:pt modelId="{7CB26175-1499-46CA-824B-5FB73D1484FE}" type="pres">
      <dgm:prSet presAssocID="{2DB204F5-5676-4339-8B9C-609A158D7A1B}" presName="parentText" presStyleLbl="node1" presStyleIdx="1" presStyleCnt="8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2C3C83D-44E0-4912-B9B7-7EF328F6805B}" type="pres">
      <dgm:prSet presAssocID="{F630F438-6CC4-4EF6-82B1-514374EA5F14}" presName="sp" presStyleCnt="0"/>
      <dgm:spPr/>
    </dgm:pt>
    <dgm:pt modelId="{2551001F-72E1-42DF-88E4-E0BDCB33DAF0}" type="pres">
      <dgm:prSet presAssocID="{FC27AE7A-3EC5-410C-BB00-B775C71D5DDC}" presName="linNode" presStyleCnt="0"/>
      <dgm:spPr/>
    </dgm:pt>
    <dgm:pt modelId="{C6FDBA73-78D5-4852-8314-3BF5523C431F}" type="pres">
      <dgm:prSet presAssocID="{FC27AE7A-3EC5-410C-BB00-B775C71D5DDC}" presName="parentText" presStyleLbl="node1" presStyleIdx="2" presStyleCnt="8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E1994F3-9E4D-46E5-8A3A-DE24DAF5C000}" type="pres">
      <dgm:prSet presAssocID="{0CC53512-0CE8-4703-A58D-0E98AB23B8B1}" presName="sp" presStyleCnt="0"/>
      <dgm:spPr/>
    </dgm:pt>
    <dgm:pt modelId="{849BEC90-F728-42CA-9296-1F2D9AA4030A}" type="pres">
      <dgm:prSet presAssocID="{A3E2B8A3-66F1-4625-AE19-2F99ABB8A2BA}" presName="linNode" presStyleCnt="0"/>
      <dgm:spPr/>
    </dgm:pt>
    <dgm:pt modelId="{81A01F89-E6A4-4AC8-82FB-98E14E66A392}" type="pres">
      <dgm:prSet presAssocID="{A3E2B8A3-66F1-4625-AE19-2F99ABB8A2BA}" presName="parentText" presStyleLbl="node1" presStyleIdx="3" presStyleCnt="8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4994359-9711-4F55-BA36-359D8F438E16}" type="pres">
      <dgm:prSet presAssocID="{7753AC70-7CA3-497A-A07E-223071BB2511}" presName="sp" presStyleCnt="0"/>
      <dgm:spPr/>
    </dgm:pt>
    <dgm:pt modelId="{FE9BA8C8-238B-4CBD-8779-63B589B955CE}" type="pres">
      <dgm:prSet presAssocID="{75A7A6DC-9A07-4733-90B1-E30F8262F072}" presName="linNode" presStyleCnt="0"/>
      <dgm:spPr/>
    </dgm:pt>
    <dgm:pt modelId="{6D0F5A17-A15A-43CD-8184-D9F4419A59B4}" type="pres">
      <dgm:prSet presAssocID="{75A7A6DC-9A07-4733-90B1-E30F8262F072}" presName="parentText" presStyleLbl="node1" presStyleIdx="4" presStyleCnt="8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967F29-7650-4D66-BE19-CBF4A67C2E85}" type="pres">
      <dgm:prSet presAssocID="{D33A223F-52A1-40F3-864C-10C9697F0C17}" presName="sp" presStyleCnt="0"/>
      <dgm:spPr/>
    </dgm:pt>
    <dgm:pt modelId="{8F2FFC11-E2BB-4A9F-A88B-019F9B4E4AF1}" type="pres">
      <dgm:prSet presAssocID="{46215E80-3E3D-4EC3-9335-0C926888E46C}" presName="linNode" presStyleCnt="0"/>
      <dgm:spPr/>
    </dgm:pt>
    <dgm:pt modelId="{678D9096-E743-4393-9169-D7060999F1FE}" type="pres">
      <dgm:prSet presAssocID="{46215E80-3E3D-4EC3-9335-0C926888E46C}" presName="parentText" presStyleLbl="node1" presStyleIdx="5" presStyleCnt="8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FB19175-2359-4812-B93B-0BBCBE7C76BF}" type="pres">
      <dgm:prSet presAssocID="{66DAFE3F-532E-41D1-87CA-C1AC4E96A3B9}" presName="sp" presStyleCnt="0"/>
      <dgm:spPr/>
    </dgm:pt>
    <dgm:pt modelId="{FA5B1F5C-B85A-4D71-A505-B2453C015BBC}" type="pres">
      <dgm:prSet presAssocID="{13F51CC8-9BF7-4AF1-B30D-A92C20E806E1}" presName="linNode" presStyleCnt="0"/>
      <dgm:spPr/>
    </dgm:pt>
    <dgm:pt modelId="{7741167D-98B5-4FD2-AAFA-0F0DB8810F5E}" type="pres">
      <dgm:prSet presAssocID="{13F51CC8-9BF7-4AF1-B30D-A92C20E806E1}" presName="parentText" presStyleLbl="node1" presStyleIdx="6" presStyleCnt="8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05A5818-E3B3-4506-BA11-6327E39EB942}" type="pres">
      <dgm:prSet presAssocID="{1B065877-C7B0-42CB-B2CF-3437627E805F}" presName="sp" presStyleCnt="0"/>
      <dgm:spPr/>
    </dgm:pt>
    <dgm:pt modelId="{DFE28AFB-D542-4162-9582-091B9EBC798E}" type="pres">
      <dgm:prSet presAssocID="{82288F8F-C0F0-4222-A78D-BB5F4517FF8C}" presName="linNode" presStyleCnt="0"/>
      <dgm:spPr/>
    </dgm:pt>
    <dgm:pt modelId="{5BC049B5-B7F2-4DAF-A29F-4C1C9904B0F5}" type="pres">
      <dgm:prSet presAssocID="{82288F8F-C0F0-4222-A78D-BB5F4517FF8C}" presName="parentText" presStyleLbl="node1" presStyleIdx="7" presStyleCnt="8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5CFF630-4BCD-473C-B962-1FCC9B9C7558}" srcId="{07E062C6-1F7F-412D-8DEC-FEE9DA6741D3}" destId="{82288F8F-C0F0-4222-A78D-BB5F4517FF8C}" srcOrd="7" destOrd="0" parTransId="{FF23901A-6304-4552-9E71-C1C283CC38C4}" sibTransId="{4EA50430-4C0C-4E47-88E7-53827534CD48}"/>
    <dgm:cxn modelId="{9F329C67-730E-4602-9C33-4CC46035E362}" type="presOf" srcId="{07E062C6-1F7F-412D-8DEC-FEE9DA6741D3}" destId="{C94C43D4-448E-4CF4-BCD2-53F214620965}" srcOrd="0" destOrd="0" presId="urn:microsoft.com/office/officeart/2005/8/layout/vList5"/>
    <dgm:cxn modelId="{DAB26EE6-5BE1-4EC5-80FE-160ED66FFAFB}" type="presOf" srcId="{75A7A6DC-9A07-4733-90B1-E30F8262F072}" destId="{6D0F5A17-A15A-43CD-8184-D9F4419A59B4}" srcOrd="0" destOrd="0" presId="urn:microsoft.com/office/officeart/2005/8/layout/vList5"/>
    <dgm:cxn modelId="{E2ECD2B5-6338-4D2E-B043-1D6169C172E1}" srcId="{07E062C6-1F7F-412D-8DEC-FEE9DA6741D3}" destId="{75A7A6DC-9A07-4733-90B1-E30F8262F072}" srcOrd="4" destOrd="0" parTransId="{6E7D5A31-27B4-42D5-A25F-BAE9E4020A8B}" sibTransId="{D33A223F-52A1-40F3-864C-10C9697F0C17}"/>
    <dgm:cxn modelId="{60527DC1-1E71-4C4A-8CB0-E05C59C3CE9B}" type="presOf" srcId="{82288F8F-C0F0-4222-A78D-BB5F4517FF8C}" destId="{5BC049B5-B7F2-4DAF-A29F-4C1C9904B0F5}" srcOrd="0" destOrd="0" presId="urn:microsoft.com/office/officeart/2005/8/layout/vList5"/>
    <dgm:cxn modelId="{BB9DBD42-4B86-4A84-92DF-E20136A3474B}" srcId="{07E062C6-1F7F-412D-8DEC-FEE9DA6741D3}" destId="{46215E80-3E3D-4EC3-9335-0C926888E46C}" srcOrd="5" destOrd="0" parTransId="{D3A4A0B8-B8ED-47BE-B9CE-0493349A74AA}" sibTransId="{66DAFE3F-532E-41D1-87CA-C1AC4E96A3B9}"/>
    <dgm:cxn modelId="{2BC7025E-F332-4B3B-A141-EBEAD770C5CA}" srcId="{07E062C6-1F7F-412D-8DEC-FEE9DA6741D3}" destId="{FC27AE7A-3EC5-410C-BB00-B775C71D5DDC}" srcOrd="2" destOrd="0" parTransId="{8BC39974-384E-4FE5-BF09-0A575998B341}" sibTransId="{0CC53512-0CE8-4703-A58D-0E98AB23B8B1}"/>
    <dgm:cxn modelId="{95CD9DEF-ADB9-4781-9B97-553E551A5B37}" type="presOf" srcId="{A3E2B8A3-66F1-4625-AE19-2F99ABB8A2BA}" destId="{81A01F89-E6A4-4AC8-82FB-98E14E66A392}" srcOrd="0" destOrd="0" presId="urn:microsoft.com/office/officeart/2005/8/layout/vList5"/>
    <dgm:cxn modelId="{BF5B0B8B-396C-4C99-9571-D87F84AEDFCA}" type="presOf" srcId="{C10BA34A-5690-4E65-8F96-C3952916866D}" destId="{40E0CCEC-592E-45A5-AB8B-660137D205A6}" srcOrd="0" destOrd="0" presId="urn:microsoft.com/office/officeart/2005/8/layout/vList5"/>
    <dgm:cxn modelId="{62263901-73C2-4898-BF07-F005C12EE31B}" type="presOf" srcId="{46215E80-3E3D-4EC3-9335-0C926888E46C}" destId="{678D9096-E743-4393-9169-D7060999F1FE}" srcOrd="0" destOrd="0" presId="urn:microsoft.com/office/officeart/2005/8/layout/vList5"/>
    <dgm:cxn modelId="{ABB81719-4A3B-4220-9674-1AB731BE6D54}" type="presOf" srcId="{FC27AE7A-3EC5-410C-BB00-B775C71D5DDC}" destId="{C6FDBA73-78D5-4852-8314-3BF5523C431F}" srcOrd="0" destOrd="0" presId="urn:microsoft.com/office/officeart/2005/8/layout/vList5"/>
    <dgm:cxn modelId="{3DB49262-0484-4304-91AC-D2F483B841A7}" srcId="{07E062C6-1F7F-412D-8DEC-FEE9DA6741D3}" destId="{13F51CC8-9BF7-4AF1-B30D-A92C20E806E1}" srcOrd="6" destOrd="0" parTransId="{8A0A1B1E-D048-4914-9F04-3EA0417AF176}" sibTransId="{1B065877-C7B0-42CB-B2CF-3437627E805F}"/>
    <dgm:cxn modelId="{997667B4-50EE-4921-998A-FE25ED2C01C2}" srcId="{07E062C6-1F7F-412D-8DEC-FEE9DA6741D3}" destId="{2DB204F5-5676-4339-8B9C-609A158D7A1B}" srcOrd="1" destOrd="0" parTransId="{89160A9B-C304-4CAD-9F71-F8EC486C3717}" sibTransId="{F630F438-6CC4-4EF6-82B1-514374EA5F14}"/>
    <dgm:cxn modelId="{7123A9C4-92DF-4A02-A6E0-0177C43E7783}" type="presOf" srcId="{2DB204F5-5676-4339-8B9C-609A158D7A1B}" destId="{7CB26175-1499-46CA-824B-5FB73D1484FE}" srcOrd="0" destOrd="0" presId="urn:microsoft.com/office/officeart/2005/8/layout/vList5"/>
    <dgm:cxn modelId="{7B225DAC-4DC6-47FA-9998-2D2D7CCE902B}" type="presOf" srcId="{13F51CC8-9BF7-4AF1-B30D-A92C20E806E1}" destId="{7741167D-98B5-4FD2-AAFA-0F0DB8810F5E}" srcOrd="0" destOrd="0" presId="urn:microsoft.com/office/officeart/2005/8/layout/vList5"/>
    <dgm:cxn modelId="{646A492F-B5C1-48BD-8203-80FEE8078567}" srcId="{07E062C6-1F7F-412D-8DEC-FEE9DA6741D3}" destId="{A3E2B8A3-66F1-4625-AE19-2F99ABB8A2BA}" srcOrd="3" destOrd="0" parTransId="{7125C8DE-AA2B-4BD6-8871-E7193EE0C664}" sibTransId="{7753AC70-7CA3-497A-A07E-223071BB2511}"/>
    <dgm:cxn modelId="{E8E2C9C0-8ABE-4152-9F43-090C005DDE17}" srcId="{07E062C6-1F7F-412D-8DEC-FEE9DA6741D3}" destId="{C10BA34A-5690-4E65-8F96-C3952916866D}" srcOrd="0" destOrd="0" parTransId="{8F50B3BC-A03C-428E-9C54-1D201A788F89}" sibTransId="{270C6B57-A04C-46FD-8987-2F08BE6EF696}"/>
    <dgm:cxn modelId="{62FA77DD-04AD-4305-8B49-C79AA04D3901}" type="presParOf" srcId="{C94C43D4-448E-4CF4-BCD2-53F214620965}" destId="{2742384A-07EA-4949-89C0-13AC8D24FD87}" srcOrd="0" destOrd="0" presId="urn:microsoft.com/office/officeart/2005/8/layout/vList5"/>
    <dgm:cxn modelId="{68733A13-E027-4BF4-9839-F308304D2D34}" type="presParOf" srcId="{2742384A-07EA-4949-89C0-13AC8D24FD87}" destId="{40E0CCEC-592E-45A5-AB8B-660137D205A6}" srcOrd="0" destOrd="0" presId="urn:microsoft.com/office/officeart/2005/8/layout/vList5"/>
    <dgm:cxn modelId="{49D8BD93-6008-425F-A9AB-41ED323D48C0}" type="presParOf" srcId="{C94C43D4-448E-4CF4-BCD2-53F214620965}" destId="{3FE7EA8A-562E-4159-8D87-53F5D835C555}" srcOrd="1" destOrd="0" presId="urn:microsoft.com/office/officeart/2005/8/layout/vList5"/>
    <dgm:cxn modelId="{3508462A-7984-4600-B8F2-F13BF68A1512}" type="presParOf" srcId="{C94C43D4-448E-4CF4-BCD2-53F214620965}" destId="{27C33000-EE5F-4007-9C8E-C2DE40BF8C6E}" srcOrd="2" destOrd="0" presId="urn:microsoft.com/office/officeart/2005/8/layout/vList5"/>
    <dgm:cxn modelId="{84F20B11-DDE7-4640-8A36-98E043152011}" type="presParOf" srcId="{27C33000-EE5F-4007-9C8E-C2DE40BF8C6E}" destId="{7CB26175-1499-46CA-824B-5FB73D1484FE}" srcOrd="0" destOrd="0" presId="urn:microsoft.com/office/officeart/2005/8/layout/vList5"/>
    <dgm:cxn modelId="{CECBE0B7-6C8B-456B-886A-BA9EFC1877D6}" type="presParOf" srcId="{C94C43D4-448E-4CF4-BCD2-53F214620965}" destId="{12C3C83D-44E0-4912-B9B7-7EF328F6805B}" srcOrd="3" destOrd="0" presId="urn:microsoft.com/office/officeart/2005/8/layout/vList5"/>
    <dgm:cxn modelId="{31CE7AA7-75C0-4AB9-B89F-48F383CF7843}" type="presParOf" srcId="{C94C43D4-448E-4CF4-BCD2-53F214620965}" destId="{2551001F-72E1-42DF-88E4-E0BDCB33DAF0}" srcOrd="4" destOrd="0" presId="urn:microsoft.com/office/officeart/2005/8/layout/vList5"/>
    <dgm:cxn modelId="{11E1F1DB-D5F9-4D29-BA76-B419D14F128A}" type="presParOf" srcId="{2551001F-72E1-42DF-88E4-E0BDCB33DAF0}" destId="{C6FDBA73-78D5-4852-8314-3BF5523C431F}" srcOrd="0" destOrd="0" presId="urn:microsoft.com/office/officeart/2005/8/layout/vList5"/>
    <dgm:cxn modelId="{46DA31A7-D127-444C-9E12-0491AF0E6842}" type="presParOf" srcId="{C94C43D4-448E-4CF4-BCD2-53F214620965}" destId="{2E1994F3-9E4D-46E5-8A3A-DE24DAF5C000}" srcOrd="5" destOrd="0" presId="urn:microsoft.com/office/officeart/2005/8/layout/vList5"/>
    <dgm:cxn modelId="{08D1C3AA-EDF7-4672-A61E-9B7EACA690B1}" type="presParOf" srcId="{C94C43D4-448E-4CF4-BCD2-53F214620965}" destId="{849BEC90-F728-42CA-9296-1F2D9AA4030A}" srcOrd="6" destOrd="0" presId="urn:microsoft.com/office/officeart/2005/8/layout/vList5"/>
    <dgm:cxn modelId="{ED170264-A5D6-46F9-B4A6-D170E1F90B1A}" type="presParOf" srcId="{849BEC90-F728-42CA-9296-1F2D9AA4030A}" destId="{81A01F89-E6A4-4AC8-82FB-98E14E66A392}" srcOrd="0" destOrd="0" presId="urn:microsoft.com/office/officeart/2005/8/layout/vList5"/>
    <dgm:cxn modelId="{44D7B052-D459-4C89-9089-F8A5E798304D}" type="presParOf" srcId="{C94C43D4-448E-4CF4-BCD2-53F214620965}" destId="{14994359-9711-4F55-BA36-359D8F438E16}" srcOrd="7" destOrd="0" presId="urn:microsoft.com/office/officeart/2005/8/layout/vList5"/>
    <dgm:cxn modelId="{AAB5EEB2-8BB4-4AFA-8223-81F8B83F5446}" type="presParOf" srcId="{C94C43D4-448E-4CF4-BCD2-53F214620965}" destId="{FE9BA8C8-238B-4CBD-8779-63B589B955CE}" srcOrd="8" destOrd="0" presId="urn:microsoft.com/office/officeart/2005/8/layout/vList5"/>
    <dgm:cxn modelId="{7C270F81-F525-439B-9886-92C7260BD1F2}" type="presParOf" srcId="{FE9BA8C8-238B-4CBD-8779-63B589B955CE}" destId="{6D0F5A17-A15A-43CD-8184-D9F4419A59B4}" srcOrd="0" destOrd="0" presId="urn:microsoft.com/office/officeart/2005/8/layout/vList5"/>
    <dgm:cxn modelId="{EADB6C38-42CE-4B6D-B24B-932AC134D681}" type="presParOf" srcId="{C94C43D4-448E-4CF4-BCD2-53F214620965}" destId="{AB967F29-7650-4D66-BE19-CBF4A67C2E85}" srcOrd="9" destOrd="0" presId="urn:microsoft.com/office/officeart/2005/8/layout/vList5"/>
    <dgm:cxn modelId="{5693583A-DF81-4A40-B6AD-4D94B8A979F7}" type="presParOf" srcId="{C94C43D4-448E-4CF4-BCD2-53F214620965}" destId="{8F2FFC11-E2BB-4A9F-A88B-019F9B4E4AF1}" srcOrd="10" destOrd="0" presId="urn:microsoft.com/office/officeart/2005/8/layout/vList5"/>
    <dgm:cxn modelId="{E304B625-7A8C-4860-B9C2-76B70D0AEC2B}" type="presParOf" srcId="{8F2FFC11-E2BB-4A9F-A88B-019F9B4E4AF1}" destId="{678D9096-E743-4393-9169-D7060999F1FE}" srcOrd="0" destOrd="0" presId="urn:microsoft.com/office/officeart/2005/8/layout/vList5"/>
    <dgm:cxn modelId="{1C8F9C3E-6E42-4723-9DAA-FDFC43CFE023}" type="presParOf" srcId="{C94C43D4-448E-4CF4-BCD2-53F214620965}" destId="{3FB19175-2359-4812-B93B-0BBCBE7C76BF}" srcOrd="11" destOrd="0" presId="urn:microsoft.com/office/officeart/2005/8/layout/vList5"/>
    <dgm:cxn modelId="{DF562525-E4E2-4BDD-B8EF-D5CD30AE0197}" type="presParOf" srcId="{C94C43D4-448E-4CF4-BCD2-53F214620965}" destId="{FA5B1F5C-B85A-4D71-A505-B2453C015BBC}" srcOrd="12" destOrd="0" presId="urn:microsoft.com/office/officeart/2005/8/layout/vList5"/>
    <dgm:cxn modelId="{C2A703EA-63E5-49C8-898C-EA66B0E0886F}" type="presParOf" srcId="{FA5B1F5C-B85A-4D71-A505-B2453C015BBC}" destId="{7741167D-98B5-4FD2-AAFA-0F0DB8810F5E}" srcOrd="0" destOrd="0" presId="urn:microsoft.com/office/officeart/2005/8/layout/vList5"/>
    <dgm:cxn modelId="{ED35DEE5-9EA4-4356-BA2A-0DE2BA958937}" type="presParOf" srcId="{C94C43D4-448E-4CF4-BCD2-53F214620965}" destId="{805A5818-E3B3-4506-BA11-6327E39EB942}" srcOrd="13" destOrd="0" presId="urn:microsoft.com/office/officeart/2005/8/layout/vList5"/>
    <dgm:cxn modelId="{51E50186-9852-47AA-BCEE-242DB65DD023}" type="presParOf" srcId="{C94C43D4-448E-4CF4-BCD2-53F214620965}" destId="{DFE28AFB-D542-4162-9582-091B9EBC798E}" srcOrd="14" destOrd="0" presId="urn:microsoft.com/office/officeart/2005/8/layout/vList5"/>
    <dgm:cxn modelId="{B2184C11-F121-4A5C-A1C2-40947077874C}" type="presParOf" srcId="{DFE28AFB-D542-4162-9582-091B9EBC798E}" destId="{5BC049B5-B7F2-4DAF-A29F-4C1C9904B0F5}" srcOrd="0" destOrd="0" presId="urn:microsoft.com/office/officeart/2005/8/layout/vList5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7E062C6-1F7F-412D-8DEC-FEE9DA6741D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10BA34A-5690-4E65-8F96-C3952916866D}">
      <dgm:prSet phldrT="[텍스트]" custT="1"/>
      <dgm:spPr/>
      <dgm:t>
        <a:bodyPr/>
        <a:lstStyle/>
        <a:p>
          <a:pPr latinLnBrk="1"/>
          <a:r>
            <a:rPr lang="en-US" altLang="ko-KR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Forging</a:t>
          </a:r>
          <a:endParaRPr lang="ko-KR" altLang="en-US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F50B3BC-A03C-428E-9C54-1D201A788F89}" type="parTrans" cxnId="{E8E2C9C0-8ABE-4152-9F43-090C005DDE17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70C6B57-A04C-46FD-8987-2F08BE6EF696}" type="sibTrans" cxnId="{E8E2C9C0-8ABE-4152-9F43-090C005DDE17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C27AE7A-3EC5-410C-BB00-B775C71D5DDC}">
      <dgm:prSet phldrT="[텍스트]" custT="1"/>
      <dgm:spPr/>
      <dgm:t>
        <a:bodyPr/>
        <a:lstStyle/>
        <a:p>
          <a:pPr latinLnBrk="1"/>
          <a:r>
            <a:rPr lang="en-US" altLang="ko-KR" sz="1200" b="1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Hobbing</a:t>
          </a:r>
          <a:endParaRPr lang="ko-KR" altLang="en-US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BC39974-384E-4FE5-BF09-0A575998B341}" type="parTrans" cxnId="{2BC7025E-F332-4B3B-A141-EBEAD770C5CA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CC53512-0CE8-4703-A58D-0E98AB23B8B1}" type="sibTrans" cxnId="{2BC7025E-F332-4B3B-A141-EBEAD770C5CA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3E2B8A3-66F1-4625-AE19-2F99ABB8A2BA}">
      <dgm:prSet phldrT="[텍스트]" custT="1"/>
      <dgm:spPr/>
      <dgm:t>
        <a:bodyPr/>
        <a:lstStyle/>
        <a:p>
          <a:pPr latinLnBrk="1"/>
          <a:r>
            <a:rPr lang="en-US" altLang="ko-KR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Drilling</a:t>
          </a:r>
          <a:endParaRPr lang="ko-KR" altLang="en-US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125C8DE-AA2B-4BD6-8871-E7193EE0C664}" type="parTrans" cxnId="{646A492F-B5C1-48BD-8203-80FEE8078567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753AC70-7CA3-497A-A07E-223071BB2511}" type="sibTrans" cxnId="{646A492F-B5C1-48BD-8203-80FEE8078567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9DC4E6A-A7E4-4CB8-AD5C-C6DE03943972}">
      <dgm:prSet phldrT="[텍스트]" custT="1"/>
      <dgm:spPr/>
      <dgm:t>
        <a:bodyPr/>
        <a:lstStyle/>
        <a:p>
          <a:pPr latinLnBrk="1"/>
          <a:r>
            <a:rPr lang="en-US" altLang="ko-KR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CNC turning</a:t>
          </a:r>
          <a:endParaRPr lang="ko-KR" altLang="en-US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75B038A-2142-41F2-9D0A-2DDD4A0DAA09}" type="parTrans" cxnId="{0E47EFB2-76EE-455F-9360-7C61F44E107A}">
      <dgm:prSet/>
      <dgm:spPr/>
      <dgm:t>
        <a:bodyPr/>
        <a:lstStyle/>
        <a:p>
          <a:pPr latinLnBrk="1"/>
          <a:endParaRPr lang="ko-KR" altLang="en-US"/>
        </a:p>
      </dgm:t>
    </dgm:pt>
    <dgm:pt modelId="{8D4D0516-CB82-4885-8C6D-C4FA48A0971F}" type="sibTrans" cxnId="{0E47EFB2-76EE-455F-9360-7C61F44E107A}">
      <dgm:prSet/>
      <dgm:spPr/>
      <dgm:t>
        <a:bodyPr/>
        <a:lstStyle/>
        <a:p>
          <a:pPr latinLnBrk="1"/>
          <a:endParaRPr lang="ko-KR" altLang="en-US"/>
        </a:p>
      </dgm:t>
    </dgm:pt>
    <dgm:pt modelId="{775BAA93-76C8-416C-BDFC-EF01464EA5F8}">
      <dgm:prSet phldrT="[텍스트]" custT="1"/>
      <dgm:spPr/>
      <dgm:t>
        <a:bodyPr/>
        <a:lstStyle/>
        <a:p>
          <a:pPr latinLnBrk="1"/>
          <a:r>
            <a:rPr lang="en-US" altLang="ko-KR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Carburization</a:t>
          </a:r>
          <a:endParaRPr lang="ko-KR" altLang="en-US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8D1C41D-640A-4149-A23C-9DF393FA9BA0}" type="parTrans" cxnId="{543476E3-5CE2-46AA-9FC2-F3535D65D43C}">
      <dgm:prSet/>
      <dgm:spPr/>
      <dgm:t>
        <a:bodyPr/>
        <a:lstStyle/>
        <a:p>
          <a:pPr latinLnBrk="1"/>
          <a:endParaRPr lang="ko-KR" altLang="en-US"/>
        </a:p>
      </dgm:t>
    </dgm:pt>
    <dgm:pt modelId="{D30FE39F-DCB6-4732-B8CD-C1431BF928CA}" type="sibTrans" cxnId="{543476E3-5CE2-46AA-9FC2-F3535D65D43C}">
      <dgm:prSet/>
      <dgm:spPr/>
      <dgm:t>
        <a:bodyPr/>
        <a:lstStyle/>
        <a:p>
          <a:pPr latinLnBrk="1"/>
          <a:endParaRPr lang="ko-KR" altLang="en-US"/>
        </a:p>
      </dgm:t>
    </dgm:pt>
    <dgm:pt modelId="{DD5A60CD-A727-434B-A210-0B962ED0C49F}">
      <dgm:prSet phldrT="[텍스트]" custT="1"/>
      <dgm:spPr/>
      <dgm:t>
        <a:bodyPr/>
        <a:lstStyle/>
        <a:p>
          <a:pPr latinLnBrk="1"/>
          <a:r>
            <a:rPr lang="en-US" altLang="ko-KR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Grinding</a:t>
          </a:r>
          <a:endParaRPr lang="ko-KR" altLang="en-US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3470250-5F3B-4FA0-BF67-29440D1BE4FE}" type="parTrans" cxnId="{670412A5-E345-4EAE-9C7E-F77AC50A2944}">
      <dgm:prSet/>
      <dgm:spPr/>
      <dgm:t>
        <a:bodyPr/>
        <a:lstStyle/>
        <a:p>
          <a:pPr latinLnBrk="1"/>
          <a:endParaRPr lang="ko-KR" altLang="en-US"/>
        </a:p>
      </dgm:t>
    </dgm:pt>
    <dgm:pt modelId="{A4D98B30-660D-4B59-A977-9757E2525082}" type="sibTrans" cxnId="{670412A5-E345-4EAE-9C7E-F77AC50A2944}">
      <dgm:prSet/>
      <dgm:spPr/>
      <dgm:t>
        <a:bodyPr/>
        <a:lstStyle/>
        <a:p>
          <a:pPr latinLnBrk="1"/>
          <a:endParaRPr lang="ko-KR" altLang="en-US"/>
        </a:p>
      </dgm:t>
    </dgm:pt>
    <dgm:pt modelId="{F0346E9E-6808-475E-B5D1-618AA7DB74D4}">
      <dgm:prSet phldrT="[텍스트]" custT="1"/>
      <dgm:spPr/>
      <dgm:t>
        <a:bodyPr/>
        <a:lstStyle/>
        <a:p>
          <a:pPr latinLnBrk="1"/>
          <a:r>
            <a:rPr lang="en-US" altLang="ko-KR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Auto Inspection</a:t>
          </a:r>
          <a:endParaRPr lang="ko-KR" altLang="en-US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98C07EC-5AEE-4814-95CC-E16214EA35F6}" type="parTrans" cxnId="{5A0076B6-836A-4CBE-B238-808934EDC46F}">
      <dgm:prSet/>
      <dgm:spPr/>
      <dgm:t>
        <a:bodyPr/>
        <a:lstStyle/>
        <a:p>
          <a:pPr latinLnBrk="1"/>
          <a:endParaRPr lang="ko-KR" altLang="en-US"/>
        </a:p>
      </dgm:t>
    </dgm:pt>
    <dgm:pt modelId="{07AC63E9-1231-470F-A2B0-2FC2696FCE57}" type="sibTrans" cxnId="{5A0076B6-836A-4CBE-B238-808934EDC46F}">
      <dgm:prSet/>
      <dgm:spPr/>
      <dgm:t>
        <a:bodyPr/>
        <a:lstStyle/>
        <a:p>
          <a:pPr latinLnBrk="1"/>
          <a:endParaRPr lang="ko-KR" altLang="en-US"/>
        </a:p>
      </dgm:t>
    </dgm:pt>
    <dgm:pt modelId="{C94C43D4-448E-4CF4-BCD2-53F214620965}" type="pres">
      <dgm:prSet presAssocID="{07E062C6-1F7F-412D-8DEC-FEE9DA6741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742384A-07EA-4949-89C0-13AC8D24FD87}" type="pres">
      <dgm:prSet presAssocID="{C10BA34A-5690-4E65-8F96-C3952916866D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40E0CCEC-592E-45A5-AB8B-660137D205A6}" type="pres">
      <dgm:prSet presAssocID="{C10BA34A-5690-4E65-8F96-C3952916866D}" presName="parentText" presStyleLbl="node1" presStyleIdx="0" presStyleCnt="7" custScaleX="243029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FE7EA8A-562E-4159-8D87-53F5D835C555}" type="pres">
      <dgm:prSet presAssocID="{270C6B57-A04C-46FD-8987-2F08BE6EF696}" presName="sp" presStyleCnt="0"/>
      <dgm:spPr/>
      <dgm:t>
        <a:bodyPr/>
        <a:lstStyle/>
        <a:p>
          <a:pPr latinLnBrk="1"/>
          <a:endParaRPr lang="ko-KR" altLang="en-US"/>
        </a:p>
      </dgm:t>
    </dgm:pt>
    <dgm:pt modelId="{213A7CF5-6B5E-444E-9D6C-E67D8D1D4169}" type="pres">
      <dgm:prSet presAssocID="{19DC4E6A-A7E4-4CB8-AD5C-C6DE03943972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1F8AAABC-0C41-43B6-BCC3-512055AF9E4C}" type="pres">
      <dgm:prSet presAssocID="{19DC4E6A-A7E4-4CB8-AD5C-C6DE03943972}" presName="parentText" presStyleLbl="node1" presStyleIdx="1" presStyleCnt="7" custScaleX="243029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02DA927-97ED-4EA5-BA86-10F82358E852}" type="pres">
      <dgm:prSet presAssocID="{8D4D0516-CB82-4885-8C6D-C4FA48A0971F}" presName="sp" presStyleCnt="0"/>
      <dgm:spPr/>
      <dgm:t>
        <a:bodyPr/>
        <a:lstStyle/>
        <a:p>
          <a:pPr latinLnBrk="1"/>
          <a:endParaRPr lang="ko-KR" altLang="en-US"/>
        </a:p>
      </dgm:t>
    </dgm:pt>
    <dgm:pt modelId="{2551001F-72E1-42DF-88E4-E0BDCB33DAF0}" type="pres">
      <dgm:prSet presAssocID="{FC27AE7A-3EC5-410C-BB00-B775C71D5DDC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C6FDBA73-78D5-4852-8314-3BF5523C431F}" type="pres">
      <dgm:prSet presAssocID="{FC27AE7A-3EC5-410C-BB00-B775C71D5DDC}" presName="parentText" presStyleLbl="node1" presStyleIdx="2" presStyleCnt="7" custScaleX="243029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E1994F3-9E4D-46E5-8A3A-DE24DAF5C000}" type="pres">
      <dgm:prSet presAssocID="{0CC53512-0CE8-4703-A58D-0E98AB23B8B1}" presName="sp" presStyleCnt="0"/>
      <dgm:spPr/>
      <dgm:t>
        <a:bodyPr/>
        <a:lstStyle/>
        <a:p>
          <a:pPr latinLnBrk="1"/>
          <a:endParaRPr lang="ko-KR" altLang="en-US"/>
        </a:p>
      </dgm:t>
    </dgm:pt>
    <dgm:pt modelId="{849BEC90-F728-42CA-9296-1F2D9AA4030A}" type="pres">
      <dgm:prSet presAssocID="{A3E2B8A3-66F1-4625-AE19-2F99ABB8A2BA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81A01F89-E6A4-4AC8-82FB-98E14E66A392}" type="pres">
      <dgm:prSet presAssocID="{A3E2B8A3-66F1-4625-AE19-2F99ABB8A2BA}" presName="parentText" presStyleLbl="node1" presStyleIdx="3" presStyleCnt="7" custScaleX="243029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4994359-9711-4F55-BA36-359D8F438E16}" type="pres">
      <dgm:prSet presAssocID="{7753AC70-7CA3-497A-A07E-223071BB2511}" presName="sp" presStyleCnt="0"/>
      <dgm:spPr/>
      <dgm:t>
        <a:bodyPr/>
        <a:lstStyle/>
        <a:p>
          <a:pPr latinLnBrk="1"/>
          <a:endParaRPr lang="ko-KR" altLang="en-US"/>
        </a:p>
      </dgm:t>
    </dgm:pt>
    <dgm:pt modelId="{7EBDBD95-FAA5-4F08-B08A-9063043EE0A5}" type="pres">
      <dgm:prSet presAssocID="{775BAA93-76C8-416C-BDFC-EF01464EA5F8}" presName="linNode" presStyleCnt="0"/>
      <dgm:spPr/>
    </dgm:pt>
    <dgm:pt modelId="{3A67A22B-B65C-4E15-BB37-2A2A20447C75}" type="pres">
      <dgm:prSet presAssocID="{775BAA93-76C8-416C-BDFC-EF01464EA5F8}" presName="parentText" presStyleLbl="node1" presStyleIdx="4" presStyleCnt="7" custScaleX="243029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015A131-33A4-43B9-9755-53BBF8BACBC1}" type="pres">
      <dgm:prSet presAssocID="{D30FE39F-DCB6-4732-B8CD-C1431BF928CA}" presName="sp" presStyleCnt="0"/>
      <dgm:spPr/>
    </dgm:pt>
    <dgm:pt modelId="{5D3A9C4A-7668-4B86-BC64-0DF7BB41B2DA}" type="pres">
      <dgm:prSet presAssocID="{DD5A60CD-A727-434B-A210-0B962ED0C49F}" presName="linNode" presStyleCnt="0"/>
      <dgm:spPr/>
    </dgm:pt>
    <dgm:pt modelId="{456A710C-F94B-4159-9AA8-C3B923B58D5E}" type="pres">
      <dgm:prSet presAssocID="{DD5A60CD-A727-434B-A210-0B962ED0C49F}" presName="parentText" presStyleLbl="node1" presStyleIdx="5" presStyleCnt="7" custScaleX="243029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776FAAC-38FF-4754-AD1E-E4AB6D2811E3}" type="pres">
      <dgm:prSet presAssocID="{A4D98B30-660D-4B59-A977-9757E2525082}" presName="sp" presStyleCnt="0"/>
      <dgm:spPr/>
    </dgm:pt>
    <dgm:pt modelId="{34A66D46-B2C4-43B2-9815-55D61B8CB133}" type="pres">
      <dgm:prSet presAssocID="{F0346E9E-6808-475E-B5D1-618AA7DB74D4}" presName="linNode" presStyleCnt="0"/>
      <dgm:spPr/>
    </dgm:pt>
    <dgm:pt modelId="{333E8FA8-5B60-4EC6-BEE2-A8A9996F4C29}" type="pres">
      <dgm:prSet presAssocID="{F0346E9E-6808-475E-B5D1-618AA7DB74D4}" presName="parentText" presStyleLbl="node1" presStyleIdx="6" presStyleCnt="7" custScaleX="243029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A0076B6-836A-4CBE-B238-808934EDC46F}" srcId="{07E062C6-1F7F-412D-8DEC-FEE9DA6741D3}" destId="{F0346E9E-6808-475E-B5D1-618AA7DB74D4}" srcOrd="6" destOrd="0" parTransId="{098C07EC-5AEE-4814-95CC-E16214EA35F6}" sibTransId="{07AC63E9-1231-470F-A2B0-2FC2696FCE57}"/>
    <dgm:cxn modelId="{543476E3-5CE2-46AA-9FC2-F3535D65D43C}" srcId="{07E062C6-1F7F-412D-8DEC-FEE9DA6741D3}" destId="{775BAA93-76C8-416C-BDFC-EF01464EA5F8}" srcOrd="4" destOrd="0" parTransId="{78D1C41D-640A-4149-A23C-9DF393FA9BA0}" sibTransId="{D30FE39F-DCB6-4732-B8CD-C1431BF928CA}"/>
    <dgm:cxn modelId="{6D38EF5F-ECCA-4CC7-9ED4-4A3201E02AD9}" type="presOf" srcId="{19DC4E6A-A7E4-4CB8-AD5C-C6DE03943972}" destId="{1F8AAABC-0C41-43B6-BCC3-512055AF9E4C}" srcOrd="0" destOrd="0" presId="urn:microsoft.com/office/officeart/2005/8/layout/vList5"/>
    <dgm:cxn modelId="{0E47EFB2-76EE-455F-9360-7C61F44E107A}" srcId="{07E062C6-1F7F-412D-8DEC-FEE9DA6741D3}" destId="{19DC4E6A-A7E4-4CB8-AD5C-C6DE03943972}" srcOrd="1" destOrd="0" parTransId="{E75B038A-2142-41F2-9D0A-2DDD4A0DAA09}" sibTransId="{8D4D0516-CB82-4885-8C6D-C4FA48A0971F}"/>
    <dgm:cxn modelId="{2CAB50DA-2E7E-4C19-9A85-683B619FD3EB}" type="presOf" srcId="{DD5A60CD-A727-434B-A210-0B962ED0C49F}" destId="{456A710C-F94B-4159-9AA8-C3B923B58D5E}" srcOrd="0" destOrd="0" presId="urn:microsoft.com/office/officeart/2005/8/layout/vList5"/>
    <dgm:cxn modelId="{330F5837-6022-47CC-B0DB-172997A8D657}" type="presOf" srcId="{A3E2B8A3-66F1-4625-AE19-2F99ABB8A2BA}" destId="{81A01F89-E6A4-4AC8-82FB-98E14E66A392}" srcOrd="0" destOrd="0" presId="urn:microsoft.com/office/officeart/2005/8/layout/vList5"/>
    <dgm:cxn modelId="{670412A5-E345-4EAE-9C7E-F77AC50A2944}" srcId="{07E062C6-1F7F-412D-8DEC-FEE9DA6741D3}" destId="{DD5A60CD-A727-434B-A210-0B962ED0C49F}" srcOrd="5" destOrd="0" parTransId="{B3470250-5F3B-4FA0-BF67-29440D1BE4FE}" sibTransId="{A4D98B30-660D-4B59-A977-9757E2525082}"/>
    <dgm:cxn modelId="{C32CAD94-0AEE-459A-BBF0-688037AD5A5B}" type="presOf" srcId="{C10BA34A-5690-4E65-8F96-C3952916866D}" destId="{40E0CCEC-592E-45A5-AB8B-660137D205A6}" srcOrd="0" destOrd="0" presId="urn:microsoft.com/office/officeart/2005/8/layout/vList5"/>
    <dgm:cxn modelId="{1B0DBC78-7914-48BA-B151-90B0E434273F}" type="presOf" srcId="{07E062C6-1F7F-412D-8DEC-FEE9DA6741D3}" destId="{C94C43D4-448E-4CF4-BCD2-53F214620965}" srcOrd="0" destOrd="0" presId="urn:microsoft.com/office/officeart/2005/8/layout/vList5"/>
    <dgm:cxn modelId="{5318C2C2-BA06-43BF-AA28-7DD3D3A5A1D3}" type="presOf" srcId="{775BAA93-76C8-416C-BDFC-EF01464EA5F8}" destId="{3A67A22B-B65C-4E15-BB37-2A2A20447C75}" srcOrd="0" destOrd="0" presId="urn:microsoft.com/office/officeart/2005/8/layout/vList5"/>
    <dgm:cxn modelId="{D3347BC2-DD5F-4EF1-988B-39A7C5FE59E1}" type="presOf" srcId="{F0346E9E-6808-475E-B5D1-618AA7DB74D4}" destId="{333E8FA8-5B60-4EC6-BEE2-A8A9996F4C29}" srcOrd="0" destOrd="0" presId="urn:microsoft.com/office/officeart/2005/8/layout/vList5"/>
    <dgm:cxn modelId="{2BC7025E-F332-4B3B-A141-EBEAD770C5CA}" srcId="{07E062C6-1F7F-412D-8DEC-FEE9DA6741D3}" destId="{FC27AE7A-3EC5-410C-BB00-B775C71D5DDC}" srcOrd="2" destOrd="0" parTransId="{8BC39974-384E-4FE5-BF09-0A575998B341}" sibTransId="{0CC53512-0CE8-4703-A58D-0E98AB23B8B1}"/>
    <dgm:cxn modelId="{39C77BC6-4751-478C-9428-219CFF861389}" type="presOf" srcId="{FC27AE7A-3EC5-410C-BB00-B775C71D5DDC}" destId="{C6FDBA73-78D5-4852-8314-3BF5523C431F}" srcOrd="0" destOrd="0" presId="urn:microsoft.com/office/officeart/2005/8/layout/vList5"/>
    <dgm:cxn modelId="{646A492F-B5C1-48BD-8203-80FEE8078567}" srcId="{07E062C6-1F7F-412D-8DEC-FEE9DA6741D3}" destId="{A3E2B8A3-66F1-4625-AE19-2F99ABB8A2BA}" srcOrd="3" destOrd="0" parTransId="{7125C8DE-AA2B-4BD6-8871-E7193EE0C664}" sibTransId="{7753AC70-7CA3-497A-A07E-223071BB2511}"/>
    <dgm:cxn modelId="{E8E2C9C0-8ABE-4152-9F43-090C005DDE17}" srcId="{07E062C6-1F7F-412D-8DEC-FEE9DA6741D3}" destId="{C10BA34A-5690-4E65-8F96-C3952916866D}" srcOrd="0" destOrd="0" parTransId="{8F50B3BC-A03C-428E-9C54-1D201A788F89}" sibTransId="{270C6B57-A04C-46FD-8987-2F08BE6EF696}"/>
    <dgm:cxn modelId="{E58BBEA4-03CA-4415-A6E0-9950E313C2EF}" type="presParOf" srcId="{C94C43D4-448E-4CF4-BCD2-53F214620965}" destId="{2742384A-07EA-4949-89C0-13AC8D24FD87}" srcOrd="0" destOrd="0" presId="urn:microsoft.com/office/officeart/2005/8/layout/vList5"/>
    <dgm:cxn modelId="{ACE32FA2-5849-4B56-8E83-B4D20F54533A}" type="presParOf" srcId="{2742384A-07EA-4949-89C0-13AC8D24FD87}" destId="{40E0CCEC-592E-45A5-AB8B-660137D205A6}" srcOrd="0" destOrd="0" presId="urn:microsoft.com/office/officeart/2005/8/layout/vList5"/>
    <dgm:cxn modelId="{844785D0-D0CB-4CF7-BCFC-BEC7E02EE550}" type="presParOf" srcId="{C94C43D4-448E-4CF4-BCD2-53F214620965}" destId="{3FE7EA8A-562E-4159-8D87-53F5D835C555}" srcOrd="1" destOrd="0" presId="urn:microsoft.com/office/officeart/2005/8/layout/vList5"/>
    <dgm:cxn modelId="{D724FCE2-4B0B-4748-89F4-1FA5001C5EF9}" type="presParOf" srcId="{C94C43D4-448E-4CF4-BCD2-53F214620965}" destId="{213A7CF5-6B5E-444E-9D6C-E67D8D1D4169}" srcOrd="2" destOrd="0" presId="urn:microsoft.com/office/officeart/2005/8/layout/vList5"/>
    <dgm:cxn modelId="{FB4FF148-9D8E-46DB-9FDE-4312FEC89939}" type="presParOf" srcId="{213A7CF5-6B5E-444E-9D6C-E67D8D1D4169}" destId="{1F8AAABC-0C41-43B6-BCC3-512055AF9E4C}" srcOrd="0" destOrd="0" presId="urn:microsoft.com/office/officeart/2005/8/layout/vList5"/>
    <dgm:cxn modelId="{00D6938E-FE12-4077-85FF-8C0C80A94B87}" type="presParOf" srcId="{C94C43D4-448E-4CF4-BCD2-53F214620965}" destId="{502DA927-97ED-4EA5-BA86-10F82358E852}" srcOrd="3" destOrd="0" presId="urn:microsoft.com/office/officeart/2005/8/layout/vList5"/>
    <dgm:cxn modelId="{F9139486-BC25-4A73-BDC8-CDF1D1D70C47}" type="presParOf" srcId="{C94C43D4-448E-4CF4-BCD2-53F214620965}" destId="{2551001F-72E1-42DF-88E4-E0BDCB33DAF0}" srcOrd="4" destOrd="0" presId="urn:microsoft.com/office/officeart/2005/8/layout/vList5"/>
    <dgm:cxn modelId="{C43DEAC9-A12F-4820-91B1-338E78EB1740}" type="presParOf" srcId="{2551001F-72E1-42DF-88E4-E0BDCB33DAF0}" destId="{C6FDBA73-78D5-4852-8314-3BF5523C431F}" srcOrd="0" destOrd="0" presId="urn:microsoft.com/office/officeart/2005/8/layout/vList5"/>
    <dgm:cxn modelId="{0A39ADE0-C75D-4D62-8BA2-208D96FA919C}" type="presParOf" srcId="{C94C43D4-448E-4CF4-BCD2-53F214620965}" destId="{2E1994F3-9E4D-46E5-8A3A-DE24DAF5C000}" srcOrd="5" destOrd="0" presId="urn:microsoft.com/office/officeart/2005/8/layout/vList5"/>
    <dgm:cxn modelId="{2760D052-0C40-49A1-9761-CE2DAA581400}" type="presParOf" srcId="{C94C43D4-448E-4CF4-BCD2-53F214620965}" destId="{849BEC90-F728-42CA-9296-1F2D9AA4030A}" srcOrd="6" destOrd="0" presId="urn:microsoft.com/office/officeart/2005/8/layout/vList5"/>
    <dgm:cxn modelId="{6594CC14-1B72-4A28-8BD3-777DC5CDE9E5}" type="presParOf" srcId="{849BEC90-F728-42CA-9296-1F2D9AA4030A}" destId="{81A01F89-E6A4-4AC8-82FB-98E14E66A392}" srcOrd="0" destOrd="0" presId="urn:microsoft.com/office/officeart/2005/8/layout/vList5"/>
    <dgm:cxn modelId="{369115CA-4693-4FEB-9347-933178D0D8F1}" type="presParOf" srcId="{C94C43D4-448E-4CF4-BCD2-53F214620965}" destId="{14994359-9711-4F55-BA36-359D8F438E16}" srcOrd="7" destOrd="0" presId="urn:microsoft.com/office/officeart/2005/8/layout/vList5"/>
    <dgm:cxn modelId="{A48C637D-36A8-40F7-AEC4-38EF5BA25176}" type="presParOf" srcId="{C94C43D4-448E-4CF4-BCD2-53F214620965}" destId="{7EBDBD95-FAA5-4F08-B08A-9063043EE0A5}" srcOrd="8" destOrd="0" presId="urn:microsoft.com/office/officeart/2005/8/layout/vList5"/>
    <dgm:cxn modelId="{59C2267E-E5F8-41F9-A4E2-63707B3EAD5D}" type="presParOf" srcId="{7EBDBD95-FAA5-4F08-B08A-9063043EE0A5}" destId="{3A67A22B-B65C-4E15-BB37-2A2A20447C75}" srcOrd="0" destOrd="0" presId="urn:microsoft.com/office/officeart/2005/8/layout/vList5"/>
    <dgm:cxn modelId="{9F983CD2-6959-4C42-A522-F5910DA3CD90}" type="presParOf" srcId="{C94C43D4-448E-4CF4-BCD2-53F214620965}" destId="{2015A131-33A4-43B9-9755-53BBF8BACBC1}" srcOrd="9" destOrd="0" presId="urn:microsoft.com/office/officeart/2005/8/layout/vList5"/>
    <dgm:cxn modelId="{98A06542-4FDF-4B01-BD99-C2C0169010D2}" type="presParOf" srcId="{C94C43D4-448E-4CF4-BCD2-53F214620965}" destId="{5D3A9C4A-7668-4B86-BC64-0DF7BB41B2DA}" srcOrd="10" destOrd="0" presId="urn:microsoft.com/office/officeart/2005/8/layout/vList5"/>
    <dgm:cxn modelId="{C7B0E7E3-AB6D-4A97-9438-33D4FE498310}" type="presParOf" srcId="{5D3A9C4A-7668-4B86-BC64-0DF7BB41B2DA}" destId="{456A710C-F94B-4159-9AA8-C3B923B58D5E}" srcOrd="0" destOrd="0" presId="urn:microsoft.com/office/officeart/2005/8/layout/vList5"/>
    <dgm:cxn modelId="{C7AB8429-F30D-423E-A426-C21E5AA307CD}" type="presParOf" srcId="{C94C43D4-448E-4CF4-BCD2-53F214620965}" destId="{9776FAAC-38FF-4754-AD1E-E4AB6D2811E3}" srcOrd="11" destOrd="0" presId="urn:microsoft.com/office/officeart/2005/8/layout/vList5"/>
    <dgm:cxn modelId="{8DCCA6D3-C8E6-400A-B30B-44F6CA0E4E06}" type="presParOf" srcId="{C94C43D4-448E-4CF4-BCD2-53F214620965}" destId="{34A66D46-B2C4-43B2-9815-55D61B8CB133}" srcOrd="12" destOrd="0" presId="urn:microsoft.com/office/officeart/2005/8/layout/vList5"/>
    <dgm:cxn modelId="{ED4F732E-681B-4170-9D53-D3DB0A577D46}" type="presParOf" srcId="{34A66D46-B2C4-43B2-9815-55D61B8CB133}" destId="{333E8FA8-5B60-4EC6-BEE2-A8A9996F4C29}" srcOrd="0" destOrd="0" presId="urn:microsoft.com/office/officeart/2005/8/layout/vList5"/>
  </dgm:cxnLst>
  <dgm:bg>
    <a:effectLst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E062C6-1F7F-412D-8DEC-FEE9DA6741D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10BA34A-5690-4E65-8F96-C3952916866D}">
      <dgm:prSet phldrT="[텍스트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Forging or Cold Forging</a:t>
          </a:r>
          <a:endParaRPr lang="ko-KR" altLang="en-US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F50B3BC-A03C-428E-9C54-1D201A788F89}" type="parTrans" cxnId="{E8E2C9C0-8ABE-4152-9F43-090C005DDE17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70C6B57-A04C-46FD-8987-2F08BE6EF696}" type="sibTrans" cxnId="{E8E2C9C0-8ABE-4152-9F43-090C005DDE17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DB204F5-5676-4339-8B9C-609A158D7A1B}">
      <dgm:prSet phldrT="[텍스트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MCT Machining</a:t>
          </a:r>
          <a:endParaRPr lang="ko-KR" altLang="en-US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9160A9B-C304-4CAD-9F71-F8EC486C3717}" type="parTrans" cxnId="{997667B4-50EE-4921-998A-FE25ED2C01C2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630F438-6CC4-4EF6-82B1-514374EA5F14}" type="sibTrans" cxnId="{997667B4-50EE-4921-998A-FE25ED2C01C2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C27AE7A-3EC5-410C-BB00-B775C71D5DDC}">
      <dgm:prSet phldrT="[텍스트]" custT="1"/>
      <dgm:spPr>
        <a:solidFill>
          <a:schemeClr val="tx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Induction Hardening</a:t>
          </a:r>
          <a:endParaRPr lang="ko-KR" altLang="en-US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BC39974-384E-4FE5-BF09-0A575998B341}" type="parTrans" cxnId="{2BC7025E-F332-4B3B-A141-EBEAD770C5CA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CC53512-0CE8-4703-A58D-0E98AB23B8B1}" type="sibTrans" cxnId="{2BC7025E-F332-4B3B-A141-EBEAD770C5CA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3E2B8A3-66F1-4625-AE19-2F99ABB8A2BA}">
      <dgm:prSet phldrT="[텍스트]"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Grinding Polishing</a:t>
          </a:r>
          <a:endParaRPr lang="ko-KR" altLang="en-US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125C8DE-AA2B-4BD6-8871-E7193EE0C664}" type="parTrans" cxnId="{646A492F-B5C1-48BD-8203-80FEE8078567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753AC70-7CA3-497A-A07E-223071BB2511}" type="sibTrans" cxnId="{646A492F-B5C1-48BD-8203-80FEE8078567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675AD31-FA80-4396-84E9-169E3174502C}">
      <dgm:prSet phldrT="[텍스트]"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Washing &amp; packing</a:t>
          </a:r>
          <a:endParaRPr lang="ko-KR" altLang="en-US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1245F97-9B41-411D-BBD5-923942131E39}" type="parTrans" cxnId="{BC7A8E3C-3F5B-4D32-AB87-C1F1D5CE4C29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B70AFF-F032-420B-A90C-F2656AEB3848}" type="sibTrans" cxnId="{BC7A8E3C-3F5B-4D32-AB87-C1F1D5CE4C29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DC4E6A-A7E4-4CB8-AD5C-C6DE03943972}">
      <dgm:prSet phldrT="[텍스트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CNC turning</a:t>
          </a:r>
          <a:endParaRPr lang="ko-KR" altLang="en-US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75B038A-2142-41F2-9D0A-2DDD4A0DAA09}" type="parTrans" cxnId="{0E47EFB2-76EE-455F-9360-7C61F44E107A}">
      <dgm:prSet/>
      <dgm:spPr/>
      <dgm:t>
        <a:bodyPr/>
        <a:lstStyle/>
        <a:p>
          <a:pPr latinLnBrk="1"/>
          <a:endParaRPr lang="ko-KR" altLang="en-US"/>
        </a:p>
      </dgm:t>
    </dgm:pt>
    <dgm:pt modelId="{8D4D0516-CB82-4885-8C6D-C4FA48A0971F}" type="sibTrans" cxnId="{0E47EFB2-76EE-455F-9360-7C61F44E107A}">
      <dgm:prSet/>
      <dgm:spPr/>
      <dgm:t>
        <a:bodyPr/>
        <a:lstStyle/>
        <a:p>
          <a:pPr latinLnBrk="1"/>
          <a:endParaRPr lang="ko-KR" altLang="en-US"/>
        </a:p>
      </dgm:t>
    </dgm:pt>
    <dgm:pt modelId="{C94C43D4-448E-4CF4-BCD2-53F214620965}" type="pres">
      <dgm:prSet presAssocID="{07E062C6-1F7F-412D-8DEC-FEE9DA6741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742384A-07EA-4949-89C0-13AC8D24FD87}" type="pres">
      <dgm:prSet presAssocID="{C10BA34A-5690-4E65-8F96-C3952916866D}" presName="linNode" presStyleCnt="0"/>
      <dgm:spPr/>
    </dgm:pt>
    <dgm:pt modelId="{40E0CCEC-592E-45A5-AB8B-660137D205A6}" type="pres">
      <dgm:prSet presAssocID="{C10BA34A-5690-4E65-8F96-C3952916866D}" presName="parentText" presStyleLbl="node1" presStyleIdx="0" presStyleCnt="6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FE7EA8A-562E-4159-8D87-53F5D835C555}" type="pres">
      <dgm:prSet presAssocID="{270C6B57-A04C-46FD-8987-2F08BE6EF696}" presName="sp" presStyleCnt="0"/>
      <dgm:spPr/>
    </dgm:pt>
    <dgm:pt modelId="{213A7CF5-6B5E-444E-9D6C-E67D8D1D4169}" type="pres">
      <dgm:prSet presAssocID="{19DC4E6A-A7E4-4CB8-AD5C-C6DE03943972}" presName="linNode" presStyleCnt="0"/>
      <dgm:spPr/>
    </dgm:pt>
    <dgm:pt modelId="{1F8AAABC-0C41-43B6-BCC3-512055AF9E4C}" type="pres">
      <dgm:prSet presAssocID="{19DC4E6A-A7E4-4CB8-AD5C-C6DE03943972}" presName="parentText" presStyleLbl="node1" presStyleIdx="1" presStyleCnt="6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02DA927-97ED-4EA5-BA86-10F82358E852}" type="pres">
      <dgm:prSet presAssocID="{8D4D0516-CB82-4885-8C6D-C4FA48A0971F}" presName="sp" presStyleCnt="0"/>
      <dgm:spPr/>
    </dgm:pt>
    <dgm:pt modelId="{27C33000-EE5F-4007-9C8E-C2DE40BF8C6E}" type="pres">
      <dgm:prSet presAssocID="{2DB204F5-5676-4339-8B9C-609A158D7A1B}" presName="linNode" presStyleCnt="0"/>
      <dgm:spPr/>
    </dgm:pt>
    <dgm:pt modelId="{7CB26175-1499-46CA-824B-5FB73D1484FE}" type="pres">
      <dgm:prSet presAssocID="{2DB204F5-5676-4339-8B9C-609A158D7A1B}" presName="parentText" presStyleLbl="node1" presStyleIdx="2" presStyleCnt="6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2C3C83D-44E0-4912-B9B7-7EF328F6805B}" type="pres">
      <dgm:prSet presAssocID="{F630F438-6CC4-4EF6-82B1-514374EA5F14}" presName="sp" presStyleCnt="0"/>
      <dgm:spPr/>
    </dgm:pt>
    <dgm:pt modelId="{2551001F-72E1-42DF-88E4-E0BDCB33DAF0}" type="pres">
      <dgm:prSet presAssocID="{FC27AE7A-3EC5-410C-BB00-B775C71D5DDC}" presName="linNode" presStyleCnt="0"/>
      <dgm:spPr/>
    </dgm:pt>
    <dgm:pt modelId="{C6FDBA73-78D5-4852-8314-3BF5523C431F}" type="pres">
      <dgm:prSet presAssocID="{FC27AE7A-3EC5-410C-BB00-B775C71D5DDC}" presName="parentText" presStyleLbl="node1" presStyleIdx="3" presStyleCnt="6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E1994F3-9E4D-46E5-8A3A-DE24DAF5C000}" type="pres">
      <dgm:prSet presAssocID="{0CC53512-0CE8-4703-A58D-0E98AB23B8B1}" presName="sp" presStyleCnt="0"/>
      <dgm:spPr/>
    </dgm:pt>
    <dgm:pt modelId="{849BEC90-F728-42CA-9296-1F2D9AA4030A}" type="pres">
      <dgm:prSet presAssocID="{A3E2B8A3-66F1-4625-AE19-2F99ABB8A2BA}" presName="linNode" presStyleCnt="0"/>
      <dgm:spPr/>
    </dgm:pt>
    <dgm:pt modelId="{81A01F89-E6A4-4AC8-82FB-98E14E66A392}" type="pres">
      <dgm:prSet presAssocID="{A3E2B8A3-66F1-4625-AE19-2F99ABB8A2BA}" presName="parentText" presStyleLbl="node1" presStyleIdx="4" presStyleCnt="6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4994359-9711-4F55-BA36-359D8F438E16}" type="pres">
      <dgm:prSet presAssocID="{7753AC70-7CA3-497A-A07E-223071BB2511}" presName="sp" presStyleCnt="0"/>
      <dgm:spPr/>
    </dgm:pt>
    <dgm:pt modelId="{B45137BD-9CF7-4FF3-B697-D8A06A5EA442}" type="pres">
      <dgm:prSet presAssocID="{8675AD31-FA80-4396-84E9-169E3174502C}" presName="linNode" presStyleCnt="0"/>
      <dgm:spPr/>
    </dgm:pt>
    <dgm:pt modelId="{06CD1A4A-6534-44D4-BC6B-6A3A879317E4}" type="pres">
      <dgm:prSet presAssocID="{8675AD31-FA80-4396-84E9-169E3174502C}" presName="parentText" presStyleLbl="node1" presStyleIdx="5" presStyleCnt="6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0E9A4A0-7EF8-43D3-B1D0-A82EE81FF177}" type="presOf" srcId="{FC27AE7A-3EC5-410C-BB00-B775C71D5DDC}" destId="{C6FDBA73-78D5-4852-8314-3BF5523C431F}" srcOrd="0" destOrd="0" presId="urn:microsoft.com/office/officeart/2005/8/layout/vList5"/>
    <dgm:cxn modelId="{0E47EFB2-76EE-455F-9360-7C61F44E107A}" srcId="{07E062C6-1F7F-412D-8DEC-FEE9DA6741D3}" destId="{19DC4E6A-A7E4-4CB8-AD5C-C6DE03943972}" srcOrd="1" destOrd="0" parTransId="{E75B038A-2142-41F2-9D0A-2DDD4A0DAA09}" sibTransId="{8D4D0516-CB82-4885-8C6D-C4FA48A0971F}"/>
    <dgm:cxn modelId="{ACD610D4-CFA0-4A26-BB23-0BB29E30466C}" type="presOf" srcId="{A3E2B8A3-66F1-4625-AE19-2F99ABB8A2BA}" destId="{81A01F89-E6A4-4AC8-82FB-98E14E66A392}" srcOrd="0" destOrd="0" presId="urn:microsoft.com/office/officeart/2005/8/layout/vList5"/>
    <dgm:cxn modelId="{BC7A8E3C-3F5B-4D32-AB87-C1F1D5CE4C29}" srcId="{07E062C6-1F7F-412D-8DEC-FEE9DA6741D3}" destId="{8675AD31-FA80-4396-84E9-169E3174502C}" srcOrd="5" destOrd="0" parTransId="{F1245F97-9B41-411D-BBD5-923942131E39}" sibTransId="{FDB70AFF-F032-420B-A90C-F2656AEB3848}"/>
    <dgm:cxn modelId="{AA663E70-8A7B-4162-A4D0-32DBF13A5371}" type="presOf" srcId="{19DC4E6A-A7E4-4CB8-AD5C-C6DE03943972}" destId="{1F8AAABC-0C41-43B6-BCC3-512055AF9E4C}" srcOrd="0" destOrd="0" presId="urn:microsoft.com/office/officeart/2005/8/layout/vList5"/>
    <dgm:cxn modelId="{2BC7025E-F332-4B3B-A141-EBEAD770C5CA}" srcId="{07E062C6-1F7F-412D-8DEC-FEE9DA6741D3}" destId="{FC27AE7A-3EC5-410C-BB00-B775C71D5DDC}" srcOrd="3" destOrd="0" parTransId="{8BC39974-384E-4FE5-BF09-0A575998B341}" sibTransId="{0CC53512-0CE8-4703-A58D-0E98AB23B8B1}"/>
    <dgm:cxn modelId="{7EA52820-0D1B-4C75-AB5C-08D53DC72D90}" type="presOf" srcId="{8675AD31-FA80-4396-84E9-169E3174502C}" destId="{06CD1A4A-6534-44D4-BC6B-6A3A879317E4}" srcOrd="0" destOrd="0" presId="urn:microsoft.com/office/officeart/2005/8/layout/vList5"/>
    <dgm:cxn modelId="{648C00E7-7E83-4F7D-8603-BF26B0B47EBB}" type="presOf" srcId="{07E062C6-1F7F-412D-8DEC-FEE9DA6741D3}" destId="{C94C43D4-448E-4CF4-BCD2-53F214620965}" srcOrd="0" destOrd="0" presId="urn:microsoft.com/office/officeart/2005/8/layout/vList5"/>
    <dgm:cxn modelId="{675A3D6B-047F-4ECC-B5A1-B8F88974DBDE}" type="presOf" srcId="{C10BA34A-5690-4E65-8F96-C3952916866D}" destId="{40E0CCEC-592E-45A5-AB8B-660137D205A6}" srcOrd="0" destOrd="0" presId="urn:microsoft.com/office/officeart/2005/8/layout/vList5"/>
    <dgm:cxn modelId="{997667B4-50EE-4921-998A-FE25ED2C01C2}" srcId="{07E062C6-1F7F-412D-8DEC-FEE9DA6741D3}" destId="{2DB204F5-5676-4339-8B9C-609A158D7A1B}" srcOrd="2" destOrd="0" parTransId="{89160A9B-C304-4CAD-9F71-F8EC486C3717}" sibTransId="{F630F438-6CC4-4EF6-82B1-514374EA5F14}"/>
    <dgm:cxn modelId="{646A492F-B5C1-48BD-8203-80FEE8078567}" srcId="{07E062C6-1F7F-412D-8DEC-FEE9DA6741D3}" destId="{A3E2B8A3-66F1-4625-AE19-2F99ABB8A2BA}" srcOrd="4" destOrd="0" parTransId="{7125C8DE-AA2B-4BD6-8871-E7193EE0C664}" sibTransId="{7753AC70-7CA3-497A-A07E-223071BB2511}"/>
    <dgm:cxn modelId="{501F7AC7-29C0-4C62-8D0B-041D84331BDD}" type="presOf" srcId="{2DB204F5-5676-4339-8B9C-609A158D7A1B}" destId="{7CB26175-1499-46CA-824B-5FB73D1484FE}" srcOrd="0" destOrd="0" presId="urn:microsoft.com/office/officeart/2005/8/layout/vList5"/>
    <dgm:cxn modelId="{E8E2C9C0-8ABE-4152-9F43-090C005DDE17}" srcId="{07E062C6-1F7F-412D-8DEC-FEE9DA6741D3}" destId="{C10BA34A-5690-4E65-8F96-C3952916866D}" srcOrd="0" destOrd="0" parTransId="{8F50B3BC-A03C-428E-9C54-1D201A788F89}" sibTransId="{270C6B57-A04C-46FD-8987-2F08BE6EF696}"/>
    <dgm:cxn modelId="{1A157066-DD0C-4BF0-B255-84D215744E8B}" type="presParOf" srcId="{C94C43D4-448E-4CF4-BCD2-53F214620965}" destId="{2742384A-07EA-4949-89C0-13AC8D24FD87}" srcOrd="0" destOrd="0" presId="urn:microsoft.com/office/officeart/2005/8/layout/vList5"/>
    <dgm:cxn modelId="{9036A5AA-1078-446E-B74B-587C1F723067}" type="presParOf" srcId="{2742384A-07EA-4949-89C0-13AC8D24FD87}" destId="{40E0CCEC-592E-45A5-AB8B-660137D205A6}" srcOrd="0" destOrd="0" presId="urn:microsoft.com/office/officeart/2005/8/layout/vList5"/>
    <dgm:cxn modelId="{A97C469C-635F-4FC2-A400-C21461F5F9FD}" type="presParOf" srcId="{C94C43D4-448E-4CF4-BCD2-53F214620965}" destId="{3FE7EA8A-562E-4159-8D87-53F5D835C555}" srcOrd="1" destOrd="0" presId="urn:microsoft.com/office/officeart/2005/8/layout/vList5"/>
    <dgm:cxn modelId="{17740197-F6B9-4E0C-9EAE-CF7EC50EB336}" type="presParOf" srcId="{C94C43D4-448E-4CF4-BCD2-53F214620965}" destId="{213A7CF5-6B5E-444E-9D6C-E67D8D1D4169}" srcOrd="2" destOrd="0" presId="urn:microsoft.com/office/officeart/2005/8/layout/vList5"/>
    <dgm:cxn modelId="{AECD93C3-1256-493C-8615-AC483A43374F}" type="presParOf" srcId="{213A7CF5-6B5E-444E-9D6C-E67D8D1D4169}" destId="{1F8AAABC-0C41-43B6-BCC3-512055AF9E4C}" srcOrd="0" destOrd="0" presId="urn:microsoft.com/office/officeart/2005/8/layout/vList5"/>
    <dgm:cxn modelId="{D1D3B68F-7AA9-4BA5-96A0-6E5986B26BDC}" type="presParOf" srcId="{C94C43D4-448E-4CF4-BCD2-53F214620965}" destId="{502DA927-97ED-4EA5-BA86-10F82358E852}" srcOrd="3" destOrd="0" presId="urn:microsoft.com/office/officeart/2005/8/layout/vList5"/>
    <dgm:cxn modelId="{9F7BCDAA-46A3-49E3-B884-ED506103EFB7}" type="presParOf" srcId="{C94C43D4-448E-4CF4-BCD2-53F214620965}" destId="{27C33000-EE5F-4007-9C8E-C2DE40BF8C6E}" srcOrd="4" destOrd="0" presId="urn:microsoft.com/office/officeart/2005/8/layout/vList5"/>
    <dgm:cxn modelId="{46B7442E-1D06-4AC0-B24C-46D951B79F54}" type="presParOf" srcId="{27C33000-EE5F-4007-9C8E-C2DE40BF8C6E}" destId="{7CB26175-1499-46CA-824B-5FB73D1484FE}" srcOrd="0" destOrd="0" presId="urn:microsoft.com/office/officeart/2005/8/layout/vList5"/>
    <dgm:cxn modelId="{13C5DD49-18AF-4027-811B-BBA744C3E872}" type="presParOf" srcId="{C94C43D4-448E-4CF4-BCD2-53F214620965}" destId="{12C3C83D-44E0-4912-B9B7-7EF328F6805B}" srcOrd="5" destOrd="0" presId="urn:microsoft.com/office/officeart/2005/8/layout/vList5"/>
    <dgm:cxn modelId="{1E1C72DE-A3C8-4EAE-8C36-A0D501B1D60D}" type="presParOf" srcId="{C94C43D4-448E-4CF4-BCD2-53F214620965}" destId="{2551001F-72E1-42DF-88E4-E0BDCB33DAF0}" srcOrd="6" destOrd="0" presId="urn:microsoft.com/office/officeart/2005/8/layout/vList5"/>
    <dgm:cxn modelId="{6F0F34BA-B7F3-4DB6-AFEC-D351C6340B45}" type="presParOf" srcId="{2551001F-72E1-42DF-88E4-E0BDCB33DAF0}" destId="{C6FDBA73-78D5-4852-8314-3BF5523C431F}" srcOrd="0" destOrd="0" presId="urn:microsoft.com/office/officeart/2005/8/layout/vList5"/>
    <dgm:cxn modelId="{26DAA8CB-14CC-4E72-8505-471BEC9F6B99}" type="presParOf" srcId="{C94C43D4-448E-4CF4-BCD2-53F214620965}" destId="{2E1994F3-9E4D-46E5-8A3A-DE24DAF5C000}" srcOrd="7" destOrd="0" presId="urn:microsoft.com/office/officeart/2005/8/layout/vList5"/>
    <dgm:cxn modelId="{D8BC16B0-A14C-472D-900D-B459AAF69419}" type="presParOf" srcId="{C94C43D4-448E-4CF4-BCD2-53F214620965}" destId="{849BEC90-F728-42CA-9296-1F2D9AA4030A}" srcOrd="8" destOrd="0" presId="urn:microsoft.com/office/officeart/2005/8/layout/vList5"/>
    <dgm:cxn modelId="{473264E5-A68E-4A39-B694-479484B35B3A}" type="presParOf" srcId="{849BEC90-F728-42CA-9296-1F2D9AA4030A}" destId="{81A01F89-E6A4-4AC8-82FB-98E14E66A392}" srcOrd="0" destOrd="0" presId="urn:microsoft.com/office/officeart/2005/8/layout/vList5"/>
    <dgm:cxn modelId="{B5CA7259-E781-48EB-86D7-A6B56FC07BD5}" type="presParOf" srcId="{C94C43D4-448E-4CF4-BCD2-53F214620965}" destId="{14994359-9711-4F55-BA36-359D8F438E16}" srcOrd="9" destOrd="0" presId="urn:microsoft.com/office/officeart/2005/8/layout/vList5"/>
    <dgm:cxn modelId="{6478DDFA-F7F4-45E1-AED7-24766CBE8C1C}" type="presParOf" srcId="{C94C43D4-448E-4CF4-BCD2-53F214620965}" destId="{B45137BD-9CF7-4FF3-B697-D8A06A5EA442}" srcOrd="10" destOrd="0" presId="urn:microsoft.com/office/officeart/2005/8/layout/vList5"/>
    <dgm:cxn modelId="{7D5D3B0C-8B56-414A-9034-3FC4A97AED04}" type="presParOf" srcId="{B45137BD-9CF7-4FF3-B697-D8A06A5EA442}" destId="{06CD1A4A-6534-44D4-BC6B-6A3A879317E4}" srcOrd="0" destOrd="0" presId="urn:microsoft.com/office/officeart/2005/8/layout/vList5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F9708F9-340B-4A72-B99D-58FF0680336C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6F28CF3-A63A-4D51-B5FA-33CDA02B11AE}">
      <dgm:prSet phldrT="[텍스트]" custT="1"/>
      <dgm:spPr>
        <a:solidFill>
          <a:schemeClr val="tx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Tube SAE513</a:t>
          </a:r>
          <a:endParaRPr lang="ko-KR" altLang="en-US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99A7255-8F21-4F6B-B75E-6C62E00472C6}" type="parTrans" cxnId="{B9DD819F-9447-4E1F-8649-A7DA3459EB12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FBA5834-6C4F-4F19-8380-82E2424C4264}" type="sibTrans" cxnId="{B9DD819F-9447-4E1F-8649-A7DA3459EB12}">
      <dgm:prSet custT="1"/>
      <dgm:spPr/>
      <dgm:t>
        <a:bodyPr/>
        <a:lstStyle/>
        <a:p>
          <a:pPr latinLnBrk="1"/>
          <a:endParaRPr lang="ko-KR" altLang="en-US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6F414CCD-321D-43C6-99F1-55BF238658BD}">
      <dgm:prSet phldrT="[텍스트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</a:t>
          </a:r>
          <a:r>
            <a:rPr lang="en-US" altLang="ko-KR" sz="1200" b="1" i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st</a:t>
          </a:r>
          <a:r>
            <a:rPr lang="en-US" altLang="ko-KR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, 2</a:t>
          </a:r>
          <a:r>
            <a:rPr lang="en-US" altLang="ko-KR" sz="1200" b="1" i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nd</a:t>
          </a:r>
          <a:r>
            <a:rPr lang="en-US" altLang="ko-KR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CNC turning</a:t>
          </a:r>
          <a:endParaRPr lang="ko-KR" altLang="en-US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68BA0AB-5F5D-47AE-9CA6-CB4601A3A377}" type="parTrans" cxnId="{3AF06D8A-8D33-4593-B053-482A56584523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715DCD2-6D89-44C1-8264-4E6DD104B57B}" type="sibTrans" cxnId="{3AF06D8A-8D33-4593-B053-482A56584523}">
      <dgm:prSet custT="1"/>
      <dgm:spPr/>
      <dgm:t>
        <a:bodyPr/>
        <a:lstStyle/>
        <a:p>
          <a:pPr latinLnBrk="1"/>
          <a:endParaRPr lang="ko-KR" altLang="en-US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1EBA736-99A8-47BC-8C94-81B50FC61BB1}">
      <dgm:prSet phldrT="[텍스트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Hobbing</a:t>
          </a:r>
          <a:endParaRPr lang="ko-KR" altLang="en-US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B6F3423-A8A2-481E-9D76-053E475C8C2C}" type="parTrans" cxnId="{BD9DF360-CB55-4E1F-BF7F-9E627A56C0BF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37FCD72-8958-44C0-8145-F63D6CA10055}" type="sibTrans" cxnId="{BD9DF360-CB55-4E1F-BF7F-9E627A56C0BF}">
      <dgm:prSet custT="1"/>
      <dgm:spPr/>
      <dgm:t>
        <a:bodyPr/>
        <a:lstStyle/>
        <a:p>
          <a:pPr latinLnBrk="1"/>
          <a:endParaRPr lang="ko-KR" altLang="en-US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3B3CEAFD-3909-49B5-8522-A063F4F77AF8}">
      <dgm:prSet phldrT="[텍스트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</a:t>
          </a:r>
          <a:r>
            <a:rPr lang="en-US" altLang="ko-KR" sz="1200" b="1" i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rd</a:t>
          </a:r>
          <a:r>
            <a:rPr lang="en-US" altLang="ko-KR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turning</a:t>
          </a:r>
          <a:endParaRPr lang="ko-KR" altLang="en-US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D40400AA-3B32-419D-A8F5-14531E81B78B}" type="parTrans" cxnId="{4E541D4F-08D4-4FF5-9E4C-F9A965C82511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DD4747FB-E5CE-4640-B243-7F7D8DAA1B2C}" type="sibTrans" cxnId="{4E541D4F-08D4-4FF5-9E4C-F9A965C82511}">
      <dgm:prSet custT="1"/>
      <dgm:spPr/>
      <dgm:t>
        <a:bodyPr/>
        <a:lstStyle/>
        <a:p>
          <a:pPr latinLnBrk="1"/>
          <a:endParaRPr lang="ko-KR" altLang="en-US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19332A7-8F15-44C8-B7A9-DA10F7987F4B}">
      <dgm:prSet phldrT="[텍스트]" custT="1"/>
      <dgm:spPr>
        <a:solidFill>
          <a:srgbClr val="FF0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FNC heat treatment</a:t>
          </a:r>
          <a:endParaRPr lang="ko-KR" altLang="en-US" sz="12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6FBCD0E-8B94-4030-BAA8-11EBFA8BB1C2}" type="parTrans" cxnId="{D41D9B0E-459E-491B-81EE-BEC35BC3DD84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34601094-7046-4E01-A251-A71DB56EBDDB}" type="sibTrans" cxnId="{D41D9B0E-459E-491B-81EE-BEC35BC3DD84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7057411-FEDE-48DF-AED2-BE6455231256}">
      <dgm:prSet phldrT="[텍스트]" custT="1"/>
      <dgm:spPr>
        <a:solidFill>
          <a:srgbClr val="FF0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Q.T. heat treatment</a:t>
          </a:r>
          <a:endParaRPr lang="ko-KR" altLang="en-US" sz="12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DBE4844-D6EE-40D7-9321-AC27A4598CD3}" type="parTrans" cxnId="{8B274D3B-1178-4913-A8C5-9EC149E81B56}">
      <dgm:prSet/>
      <dgm:spPr/>
      <dgm:t>
        <a:bodyPr/>
        <a:lstStyle/>
        <a:p>
          <a:pPr latinLnBrk="1"/>
          <a:endParaRPr lang="ko-KR" altLang="en-US"/>
        </a:p>
      </dgm:t>
    </dgm:pt>
    <dgm:pt modelId="{58DB944E-6986-4DAA-9C4D-1785929302A6}" type="sibTrans" cxnId="{8B274D3B-1178-4913-A8C5-9EC149E81B56}">
      <dgm:prSet/>
      <dgm:spPr/>
      <dgm:t>
        <a:bodyPr/>
        <a:lstStyle/>
        <a:p>
          <a:pPr latinLnBrk="1"/>
          <a:endParaRPr lang="ko-KR" altLang="en-US" dirty="0"/>
        </a:p>
      </dgm:t>
    </dgm:pt>
    <dgm:pt modelId="{8C7474B4-1BF6-48D7-B6D4-6E2B14285A60}" type="pres">
      <dgm:prSet presAssocID="{7F9708F9-340B-4A72-B99D-58FF0680336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29AA8DD-7EC1-4677-899E-E5ABFA272B24}" type="pres">
      <dgm:prSet presAssocID="{36F28CF3-A63A-4D51-B5FA-33CDA02B11AE}" presName="node" presStyleLbl="node1" presStyleIdx="0" presStyleCnt="6" custScaleX="237671" custLinFactNeighborX="372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67CEC5-F6BF-4C2D-A979-320DB5B0E756}" type="pres">
      <dgm:prSet presAssocID="{0FBA5834-6C4F-4F19-8380-82E2424C4264}" presName="sibTrans" presStyleLbl="sibTrans2D1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53855EBF-1A66-4799-AC47-B50D0339C2FF}" type="pres">
      <dgm:prSet presAssocID="{0FBA5834-6C4F-4F19-8380-82E2424C4264}" presName="connectorText" presStyleLbl="sibTrans2D1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873119A7-1384-431A-A784-58CDFB7ADA95}" type="pres">
      <dgm:prSet presAssocID="{17057411-FEDE-48DF-AED2-BE6455231256}" presName="node" presStyleLbl="node1" presStyleIdx="1" presStyleCnt="6" custScaleX="23767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CF3B1AE-D1F0-44CB-9EFD-C4D1283AF3A7}" type="pres">
      <dgm:prSet presAssocID="{58DB944E-6986-4DAA-9C4D-1785929302A6}" presName="sibTrans" presStyleLbl="sibTrans2D1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D23A65EA-19C3-442D-8E9E-6F36EE050977}" type="pres">
      <dgm:prSet presAssocID="{58DB944E-6986-4DAA-9C4D-1785929302A6}" presName="connectorText" presStyleLbl="sibTrans2D1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68477DB8-CA5D-462D-B14A-705DD8C5788F}" type="pres">
      <dgm:prSet presAssocID="{6F414CCD-321D-43C6-99F1-55BF238658BD}" presName="node" presStyleLbl="node1" presStyleIdx="2" presStyleCnt="6" custScaleX="23767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34602CE-73E9-4951-AD9D-6A2DF4FF822B}" type="pres">
      <dgm:prSet presAssocID="{B715DCD2-6D89-44C1-8264-4E6DD104B57B}" presName="sibTrans" presStyleLbl="sibTrans2D1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13BE7B1C-F40B-4B28-AD8C-6C1B4F0618ED}" type="pres">
      <dgm:prSet presAssocID="{B715DCD2-6D89-44C1-8264-4E6DD104B57B}" presName="connectorText" presStyleLbl="sibTrans2D1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D6D0825E-AECA-4E7E-BC26-07C3FDC9DAE2}" type="pres">
      <dgm:prSet presAssocID="{21EBA736-99A8-47BC-8C94-81B50FC61BB1}" presName="node" presStyleLbl="node1" presStyleIdx="3" presStyleCnt="6" custScaleX="23767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45B0AFE-8C91-4004-B4B6-8C48C8CF12B6}" type="pres">
      <dgm:prSet presAssocID="{537FCD72-8958-44C0-8145-F63D6CA10055}" presName="sibTrans" presStyleLbl="sibTrans2D1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79842278-4115-4F63-821A-CA59DB40117C}" type="pres">
      <dgm:prSet presAssocID="{537FCD72-8958-44C0-8145-F63D6CA10055}" presName="connectorText" presStyleLbl="sibTrans2D1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41EF45C3-8D17-4C7F-BFF8-1840117BB727}" type="pres">
      <dgm:prSet presAssocID="{3B3CEAFD-3909-49B5-8522-A063F4F77AF8}" presName="node" presStyleLbl="node1" presStyleIdx="4" presStyleCnt="6" custScaleX="23767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D39EEE3-FC43-4659-AF4F-7A65B877DAA0}" type="pres">
      <dgm:prSet presAssocID="{DD4747FB-E5CE-4640-B243-7F7D8DAA1B2C}" presName="sibTrans" presStyleLbl="sibTrans2D1" presStyleIdx="4" presStyleCnt="5"/>
      <dgm:spPr/>
      <dgm:t>
        <a:bodyPr/>
        <a:lstStyle/>
        <a:p>
          <a:pPr latinLnBrk="1"/>
          <a:endParaRPr lang="ko-KR" altLang="en-US"/>
        </a:p>
      </dgm:t>
    </dgm:pt>
    <dgm:pt modelId="{CC742ED7-D2CC-4BCB-A9D5-7C36AB60D92B}" type="pres">
      <dgm:prSet presAssocID="{DD4747FB-E5CE-4640-B243-7F7D8DAA1B2C}" presName="connectorText" presStyleLbl="sibTrans2D1" presStyleIdx="4" presStyleCnt="5"/>
      <dgm:spPr/>
      <dgm:t>
        <a:bodyPr/>
        <a:lstStyle/>
        <a:p>
          <a:pPr latinLnBrk="1"/>
          <a:endParaRPr lang="ko-KR" altLang="en-US"/>
        </a:p>
      </dgm:t>
    </dgm:pt>
    <dgm:pt modelId="{3FC2506A-11BA-4120-AC4B-2988A645CBCF}" type="pres">
      <dgm:prSet presAssocID="{E19332A7-8F15-44C8-B7A9-DA10F7987F4B}" presName="node" presStyleLbl="node1" presStyleIdx="5" presStyleCnt="6" custScaleX="23767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6584A0E-6E18-4120-A696-ABCAD6DE7FB1}" type="presOf" srcId="{7F9708F9-340B-4A72-B99D-58FF0680336C}" destId="{8C7474B4-1BF6-48D7-B6D4-6E2B14285A60}" srcOrd="0" destOrd="0" presId="urn:microsoft.com/office/officeart/2005/8/layout/process5"/>
    <dgm:cxn modelId="{15E10A9B-B362-4AFB-820C-519206807E61}" type="presOf" srcId="{21EBA736-99A8-47BC-8C94-81B50FC61BB1}" destId="{D6D0825E-AECA-4E7E-BC26-07C3FDC9DAE2}" srcOrd="0" destOrd="0" presId="urn:microsoft.com/office/officeart/2005/8/layout/process5"/>
    <dgm:cxn modelId="{0F405FBF-8C2C-4AA6-8F5C-4162E2708A7F}" type="presOf" srcId="{537FCD72-8958-44C0-8145-F63D6CA10055}" destId="{345B0AFE-8C91-4004-B4B6-8C48C8CF12B6}" srcOrd="0" destOrd="0" presId="urn:microsoft.com/office/officeart/2005/8/layout/process5"/>
    <dgm:cxn modelId="{7FE88491-F901-40E2-8340-2B11661B8383}" type="presOf" srcId="{3B3CEAFD-3909-49B5-8522-A063F4F77AF8}" destId="{41EF45C3-8D17-4C7F-BFF8-1840117BB727}" srcOrd="0" destOrd="0" presId="urn:microsoft.com/office/officeart/2005/8/layout/process5"/>
    <dgm:cxn modelId="{ED3D28C2-D438-4B64-BEEB-12255B87C2AB}" type="presOf" srcId="{DD4747FB-E5CE-4640-B243-7F7D8DAA1B2C}" destId="{6D39EEE3-FC43-4659-AF4F-7A65B877DAA0}" srcOrd="0" destOrd="0" presId="urn:microsoft.com/office/officeart/2005/8/layout/process5"/>
    <dgm:cxn modelId="{03AA71BA-D4D3-4569-AA1D-8B63D9A92C66}" type="presOf" srcId="{B715DCD2-6D89-44C1-8264-4E6DD104B57B}" destId="{734602CE-73E9-4951-AD9D-6A2DF4FF822B}" srcOrd="0" destOrd="0" presId="urn:microsoft.com/office/officeart/2005/8/layout/process5"/>
    <dgm:cxn modelId="{68A4F753-44C1-44CE-8013-316C5F3C0C01}" type="presOf" srcId="{58DB944E-6986-4DAA-9C4D-1785929302A6}" destId="{ECF3B1AE-D1F0-44CB-9EFD-C4D1283AF3A7}" srcOrd="0" destOrd="0" presId="urn:microsoft.com/office/officeart/2005/8/layout/process5"/>
    <dgm:cxn modelId="{BD9DF360-CB55-4E1F-BF7F-9E627A56C0BF}" srcId="{7F9708F9-340B-4A72-B99D-58FF0680336C}" destId="{21EBA736-99A8-47BC-8C94-81B50FC61BB1}" srcOrd="3" destOrd="0" parTransId="{1B6F3423-A8A2-481E-9D76-053E475C8C2C}" sibTransId="{537FCD72-8958-44C0-8145-F63D6CA10055}"/>
    <dgm:cxn modelId="{D41D9B0E-459E-491B-81EE-BEC35BC3DD84}" srcId="{7F9708F9-340B-4A72-B99D-58FF0680336C}" destId="{E19332A7-8F15-44C8-B7A9-DA10F7987F4B}" srcOrd="5" destOrd="0" parTransId="{26FBCD0E-8B94-4030-BAA8-11EBFA8BB1C2}" sibTransId="{34601094-7046-4E01-A251-A71DB56EBDDB}"/>
    <dgm:cxn modelId="{140038CE-120B-4C60-9E77-50A22BF33075}" type="presOf" srcId="{537FCD72-8958-44C0-8145-F63D6CA10055}" destId="{79842278-4115-4F63-821A-CA59DB40117C}" srcOrd="1" destOrd="0" presId="urn:microsoft.com/office/officeart/2005/8/layout/process5"/>
    <dgm:cxn modelId="{1BD35D35-1385-4C86-8809-87A54E4B29CC}" type="presOf" srcId="{B715DCD2-6D89-44C1-8264-4E6DD104B57B}" destId="{13BE7B1C-F40B-4B28-AD8C-6C1B4F0618ED}" srcOrd="1" destOrd="0" presId="urn:microsoft.com/office/officeart/2005/8/layout/process5"/>
    <dgm:cxn modelId="{8B274D3B-1178-4913-A8C5-9EC149E81B56}" srcId="{7F9708F9-340B-4A72-B99D-58FF0680336C}" destId="{17057411-FEDE-48DF-AED2-BE6455231256}" srcOrd="1" destOrd="0" parTransId="{EDBE4844-D6EE-40D7-9321-AC27A4598CD3}" sibTransId="{58DB944E-6986-4DAA-9C4D-1785929302A6}"/>
    <dgm:cxn modelId="{DE091788-DFB7-4F9D-AB86-3C587220472B}" type="presOf" srcId="{0FBA5834-6C4F-4F19-8380-82E2424C4264}" destId="{53855EBF-1A66-4799-AC47-B50D0339C2FF}" srcOrd="1" destOrd="0" presId="urn:microsoft.com/office/officeart/2005/8/layout/process5"/>
    <dgm:cxn modelId="{B11B0AC4-CCB5-4CC5-9DF2-DF828D25EA74}" type="presOf" srcId="{6F414CCD-321D-43C6-99F1-55BF238658BD}" destId="{68477DB8-CA5D-462D-B14A-705DD8C5788F}" srcOrd="0" destOrd="0" presId="urn:microsoft.com/office/officeart/2005/8/layout/process5"/>
    <dgm:cxn modelId="{3AF06D8A-8D33-4593-B053-482A56584523}" srcId="{7F9708F9-340B-4A72-B99D-58FF0680336C}" destId="{6F414CCD-321D-43C6-99F1-55BF238658BD}" srcOrd="2" destOrd="0" parTransId="{F68BA0AB-5F5D-47AE-9CA6-CB4601A3A377}" sibTransId="{B715DCD2-6D89-44C1-8264-4E6DD104B57B}"/>
    <dgm:cxn modelId="{1A0F8362-76D1-4A83-A66D-7ABF99A97AF8}" type="presOf" srcId="{58DB944E-6986-4DAA-9C4D-1785929302A6}" destId="{D23A65EA-19C3-442D-8E9E-6F36EE050977}" srcOrd="1" destOrd="0" presId="urn:microsoft.com/office/officeart/2005/8/layout/process5"/>
    <dgm:cxn modelId="{6336224B-452D-486F-9323-AD992D1D0A1F}" type="presOf" srcId="{DD4747FB-E5CE-4640-B243-7F7D8DAA1B2C}" destId="{CC742ED7-D2CC-4BCB-A9D5-7C36AB60D92B}" srcOrd="1" destOrd="0" presId="urn:microsoft.com/office/officeart/2005/8/layout/process5"/>
    <dgm:cxn modelId="{4E541D4F-08D4-4FF5-9E4C-F9A965C82511}" srcId="{7F9708F9-340B-4A72-B99D-58FF0680336C}" destId="{3B3CEAFD-3909-49B5-8522-A063F4F77AF8}" srcOrd="4" destOrd="0" parTransId="{D40400AA-3B32-419D-A8F5-14531E81B78B}" sibTransId="{DD4747FB-E5CE-4640-B243-7F7D8DAA1B2C}"/>
    <dgm:cxn modelId="{485AA1E4-1EB4-4F83-AE3E-24EAFAF3FD00}" type="presOf" srcId="{E19332A7-8F15-44C8-B7A9-DA10F7987F4B}" destId="{3FC2506A-11BA-4120-AC4B-2988A645CBCF}" srcOrd="0" destOrd="0" presId="urn:microsoft.com/office/officeart/2005/8/layout/process5"/>
    <dgm:cxn modelId="{B9DD819F-9447-4E1F-8649-A7DA3459EB12}" srcId="{7F9708F9-340B-4A72-B99D-58FF0680336C}" destId="{36F28CF3-A63A-4D51-B5FA-33CDA02B11AE}" srcOrd="0" destOrd="0" parTransId="{F99A7255-8F21-4F6B-B75E-6C62E00472C6}" sibTransId="{0FBA5834-6C4F-4F19-8380-82E2424C4264}"/>
    <dgm:cxn modelId="{12860E92-A522-4917-94E5-DCD11B6A1401}" type="presOf" srcId="{0FBA5834-6C4F-4F19-8380-82E2424C4264}" destId="{AB67CEC5-F6BF-4C2D-A979-320DB5B0E756}" srcOrd="0" destOrd="0" presId="urn:microsoft.com/office/officeart/2005/8/layout/process5"/>
    <dgm:cxn modelId="{809A76A8-FBC3-4245-AFCD-35436D40AE2C}" type="presOf" srcId="{36F28CF3-A63A-4D51-B5FA-33CDA02B11AE}" destId="{829AA8DD-7EC1-4677-899E-E5ABFA272B24}" srcOrd="0" destOrd="0" presId="urn:microsoft.com/office/officeart/2005/8/layout/process5"/>
    <dgm:cxn modelId="{EBF9B34F-BFA2-41C5-8EA1-ED2D0320524E}" type="presOf" srcId="{17057411-FEDE-48DF-AED2-BE6455231256}" destId="{873119A7-1384-431A-A784-58CDFB7ADA95}" srcOrd="0" destOrd="0" presId="urn:microsoft.com/office/officeart/2005/8/layout/process5"/>
    <dgm:cxn modelId="{A5989702-2869-4892-A04C-3A17E88056F4}" type="presParOf" srcId="{8C7474B4-1BF6-48D7-B6D4-6E2B14285A60}" destId="{829AA8DD-7EC1-4677-899E-E5ABFA272B24}" srcOrd="0" destOrd="0" presId="urn:microsoft.com/office/officeart/2005/8/layout/process5"/>
    <dgm:cxn modelId="{186F9286-9A3D-40EC-A5FE-08B7D814B11E}" type="presParOf" srcId="{8C7474B4-1BF6-48D7-B6D4-6E2B14285A60}" destId="{AB67CEC5-F6BF-4C2D-A979-320DB5B0E756}" srcOrd="1" destOrd="0" presId="urn:microsoft.com/office/officeart/2005/8/layout/process5"/>
    <dgm:cxn modelId="{E3066BC3-E713-4158-9A98-739C7B2B811D}" type="presParOf" srcId="{AB67CEC5-F6BF-4C2D-A979-320DB5B0E756}" destId="{53855EBF-1A66-4799-AC47-B50D0339C2FF}" srcOrd="0" destOrd="0" presId="urn:microsoft.com/office/officeart/2005/8/layout/process5"/>
    <dgm:cxn modelId="{959A70D1-5132-4E63-8323-09BC4EA88556}" type="presParOf" srcId="{8C7474B4-1BF6-48D7-B6D4-6E2B14285A60}" destId="{873119A7-1384-431A-A784-58CDFB7ADA95}" srcOrd="2" destOrd="0" presId="urn:microsoft.com/office/officeart/2005/8/layout/process5"/>
    <dgm:cxn modelId="{2F9F499D-7A6D-4411-AADB-8C3325C51039}" type="presParOf" srcId="{8C7474B4-1BF6-48D7-B6D4-6E2B14285A60}" destId="{ECF3B1AE-D1F0-44CB-9EFD-C4D1283AF3A7}" srcOrd="3" destOrd="0" presId="urn:microsoft.com/office/officeart/2005/8/layout/process5"/>
    <dgm:cxn modelId="{A1F70B32-61DD-41D5-B7AF-00822AA4CC71}" type="presParOf" srcId="{ECF3B1AE-D1F0-44CB-9EFD-C4D1283AF3A7}" destId="{D23A65EA-19C3-442D-8E9E-6F36EE050977}" srcOrd="0" destOrd="0" presId="urn:microsoft.com/office/officeart/2005/8/layout/process5"/>
    <dgm:cxn modelId="{C7025291-7C3C-4EAA-AD91-3F5F58383121}" type="presParOf" srcId="{8C7474B4-1BF6-48D7-B6D4-6E2B14285A60}" destId="{68477DB8-CA5D-462D-B14A-705DD8C5788F}" srcOrd="4" destOrd="0" presId="urn:microsoft.com/office/officeart/2005/8/layout/process5"/>
    <dgm:cxn modelId="{B9796069-6FE6-4EE0-B80C-214FC38AD998}" type="presParOf" srcId="{8C7474B4-1BF6-48D7-B6D4-6E2B14285A60}" destId="{734602CE-73E9-4951-AD9D-6A2DF4FF822B}" srcOrd="5" destOrd="0" presId="urn:microsoft.com/office/officeart/2005/8/layout/process5"/>
    <dgm:cxn modelId="{6783EE97-C8F1-4EB9-92EA-B0044F9E1E13}" type="presParOf" srcId="{734602CE-73E9-4951-AD9D-6A2DF4FF822B}" destId="{13BE7B1C-F40B-4B28-AD8C-6C1B4F0618ED}" srcOrd="0" destOrd="0" presId="urn:microsoft.com/office/officeart/2005/8/layout/process5"/>
    <dgm:cxn modelId="{D76FDB35-7371-4AD9-BE76-44DA65039C8A}" type="presParOf" srcId="{8C7474B4-1BF6-48D7-B6D4-6E2B14285A60}" destId="{D6D0825E-AECA-4E7E-BC26-07C3FDC9DAE2}" srcOrd="6" destOrd="0" presId="urn:microsoft.com/office/officeart/2005/8/layout/process5"/>
    <dgm:cxn modelId="{969A68CE-9B13-430C-9253-B2F5888184BD}" type="presParOf" srcId="{8C7474B4-1BF6-48D7-B6D4-6E2B14285A60}" destId="{345B0AFE-8C91-4004-B4B6-8C48C8CF12B6}" srcOrd="7" destOrd="0" presId="urn:microsoft.com/office/officeart/2005/8/layout/process5"/>
    <dgm:cxn modelId="{5EE22779-90C4-40FB-822B-E7C613F1B4C8}" type="presParOf" srcId="{345B0AFE-8C91-4004-B4B6-8C48C8CF12B6}" destId="{79842278-4115-4F63-821A-CA59DB40117C}" srcOrd="0" destOrd="0" presId="urn:microsoft.com/office/officeart/2005/8/layout/process5"/>
    <dgm:cxn modelId="{387DBFD7-000F-4E51-A0BF-BADFCB5A92E9}" type="presParOf" srcId="{8C7474B4-1BF6-48D7-B6D4-6E2B14285A60}" destId="{41EF45C3-8D17-4C7F-BFF8-1840117BB727}" srcOrd="8" destOrd="0" presId="urn:microsoft.com/office/officeart/2005/8/layout/process5"/>
    <dgm:cxn modelId="{36EC06E7-4A54-4816-BCCC-FE61992F9E0B}" type="presParOf" srcId="{8C7474B4-1BF6-48D7-B6D4-6E2B14285A60}" destId="{6D39EEE3-FC43-4659-AF4F-7A65B877DAA0}" srcOrd="9" destOrd="0" presId="urn:microsoft.com/office/officeart/2005/8/layout/process5"/>
    <dgm:cxn modelId="{3C3DAB5E-0AD3-40D5-A12C-288BC50C8021}" type="presParOf" srcId="{6D39EEE3-FC43-4659-AF4F-7A65B877DAA0}" destId="{CC742ED7-D2CC-4BCB-A9D5-7C36AB60D92B}" srcOrd="0" destOrd="0" presId="urn:microsoft.com/office/officeart/2005/8/layout/process5"/>
    <dgm:cxn modelId="{5ABB469E-4506-46A0-B5BC-5F9B393B8B76}" type="presParOf" srcId="{8C7474B4-1BF6-48D7-B6D4-6E2B14285A60}" destId="{3FC2506A-11BA-4120-AC4B-2988A645CBCF}" srcOrd="10" destOrd="0" presId="urn:microsoft.com/office/officeart/2005/8/layout/process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43CEF28-C99C-40E5-A058-4606555D4BBE}" type="doc">
      <dgm:prSet loTypeId="urn:microsoft.com/office/officeart/2005/8/layout/hProcess4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pPr latinLnBrk="1"/>
          <a:endParaRPr lang="ko-KR" altLang="en-US"/>
        </a:p>
      </dgm:t>
    </dgm:pt>
    <dgm:pt modelId="{CF0842EE-0830-4102-ABE5-E20628B7C548}">
      <dgm:prSet phldrT="[텍스트]" custT="1"/>
      <dgm:spPr/>
      <dgm:t>
        <a:bodyPr/>
        <a:lstStyle/>
        <a:p>
          <a:pPr latinLnBrk="1"/>
          <a:r>
            <a:rPr lang="en-US" altLang="ko-KR" sz="1400" b="1" i="1" dirty="0" smtClean="0">
              <a:latin typeface="Arial" pitchFamily="34" charset="0"/>
              <a:cs typeface="Arial" pitchFamily="34" charset="0"/>
            </a:rPr>
            <a:t>Material</a:t>
          </a:r>
          <a:endParaRPr lang="ko-KR" altLang="en-US" sz="1400" b="1" i="1" dirty="0">
            <a:latin typeface="Arial" pitchFamily="34" charset="0"/>
            <a:cs typeface="Arial" pitchFamily="34" charset="0"/>
          </a:endParaRPr>
        </a:p>
      </dgm:t>
    </dgm:pt>
    <dgm:pt modelId="{BED6D6EF-2564-49FF-9BD9-83A5C83AA907}" type="parTrans" cxnId="{2F0CBB0A-05F3-4546-8473-ABA131FB4833}">
      <dgm:prSet/>
      <dgm:spPr/>
      <dgm:t>
        <a:bodyPr/>
        <a:lstStyle/>
        <a:p>
          <a:pPr latinLnBrk="1"/>
          <a:endParaRPr lang="ko-KR" altLang="en-US" sz="1400" b="1" i="1">
            <a:latin typeface="Arial" pitchFamily="34" charset="0"/>
            <a:cs typeface="Arial" pitchFamily="34" charset="0"/>
          </a:endParaRPr>
        </a:p>
      </dgm:t>
    </dgm:pt>
    <dgm:pt modelId="{1233415A-B681-434B-90A7-1013BCBB49C9}" type="sibTrans" cxnId="{2F0CBB0A-05F3-4546-8473-ABA131FB4833}">
      <dgm:prSet/>
      <dgm:spPr/>
      <dgm:t>
        <a:bodyPr/>
        <a:lstStyle/>
        <a:p>
          <a:pPr latinLnBrk="1"/>
          <a:endParaRPr lang="ko-KR" altLang="en-US" sz="1400" b="1" i="1" dirty="0">
            <a:latin typeface="Arial" pitchFamily="34" charset="0"/>
            <a:cs typeface="Arial" pitchFamily="34" charset="0"/>
          </a:endParaRPr>
        </a:p>
      </dgm:t>
    </dgm:pt>
    <dgm:pt modelId="{B18B414B-A9A7-46DF-AC8F-91024F6BA419}">
      <dgm:prSet phldrT="[텍스트]" custT="1"/>
      <dgm:spPr/>
      <dgm:t>
        <a:bodyPr/>
        <a:lstStyle/>
        <a:p>
          <a:pPr latinLnBrk="1"/>
          <a:r>
            <a:rPr lang="en-US" altLang="ko-KR" sz="1400" b="1" i="1" dirty="0" smtClean="0">
              <a:latin typeface="Arial" pitchFamily="34" charset="0"/>
              <a:cs typeface="Arial" pitchFamily="34" charset="0"/>
            </a:rPr>
            <a:t>Simulation</a:t>
          </a:r>
          <a:endParaRPr lang="ko-KR" altLang="en-US" sz="1400" b="1" i="1" dirty="0">
            <a:latin typeface="Arial" pitchFamily="34" charset="0"/>
            <a:cs typeface="Arial" pitchFamily="34" charset="0"/>
          </a:endParaRPr>
        </a:p>
      </dgm:t>
    </dgm:pt>
    <dgm:pt modelId="{0C35010C-0363-4A15-A0B9-5C9B42ED208F}" type="parTrans" cxnId="{FFBDA703-5EB8-4289-9479-B2B0F8ADA017}">
      <dgm:prSet/>
      <dgm:spPr/>
      <dgm:t>
        <a:bodyPr/>
        <a:lstStyle/>
        <a:p>
          <a:pPr latinLnBrk="1"/>
          <a:endParaRPr lang="ko-KR" altLang="en-US" sz="1400" b="1" i="1">
            <a:latin typeface="Arial" pitchFamily="34" charset="0"/>
            <a:cs typeface="Arial" pitchFamily="34" charset="0"/>
          </a:endParaRPr>
        </a:p>
      </dgm:t>
    </dgm:pt>
    <dgm:pt modelId="{BFDCAADD-6A7B-43E9-9E87-F0A667A088A7}" type="sibTrans" cxnId="{FFBDA703-5EB8-4289-9479-B2B0F8ADA017}">
      <dgm:prSet/>
      <dgm:spPr/>
      <dgm:t>
        <a:bodyPr/>
        <a:lstStyle/>
        <a:p>
          <a:pPr latinLnBrk="1"/>
          <a:endParaRPr lang="ko-KR" altLang="en-US" sz="1400" b="1" i="1">
            <a:latin typeface="Arial" pitchFamily="34" charset="0"/>
            <a:cs typeface="Arial" pitchFamily="34" charset="0"/>
          </a:endParaRPr>
        </a:p>
      </dgm:t>
    </dgm:pt>
    <dgm:pt modelId="{55C3FA11-A4AA-4A67-AA48-74ED9789D910}">
      <dgm:prSet phldrT="[텍스트]" custT="1"/>
      <dgm:spPr/>
      <dgm:t>
        <a:bodyPr/>
        <a:lstStyle/>
        <a:p>
          <a:pPr latinLnBrk="1"/>
          <a:r>
            <a:rPr lang="en-US" altLang="ko-KR" sz="1400" b="1" i="1" dirty="0" smtClean="0">
              <a:latin typeface="Arial" pitchFamily="34" charset="0"/>
              <a:cs typeface="Arial" pitchFamily="34" charset="0"/>
            </a:rPr>
            <a:t>3D modeling</a:t>
          </a:r>
          <a:endParaRPr lang="ko-KR" altLang="en-US" sz="1400" b="1" i="1" dirty="0">
            <a:latin typeface="Arial" pitchFamily="34" charset="0"/>
            <a:cs typeface="Arial" pitchFamily="34" charset="0"/>
          </a:endParaRPr>
        </a:p>
      </dgm:t>
    </dgm:pt>
    <dgm:pt modelId="{DC263CCD-36E1-42D4-A83E-47799A409B35}" type="parTrans" cxnId="{5D8BFD03-7C7B-42B9-9E1D-279472CB89B2}">
      <dgm:prSet/>
      <dgm:spPr/>
      <dgm:t>
        <a:bodyPr/>
        <a:lstStyle/>
        <a:p>
          <a:pPr latinLnBrk="1"/>
          <a:endParaRPr lang="ko-KR" altLang="en-US" sz="1400" b="1" i="1">
            <a:latin typeface="Arial" pitchFamily="34" charset="0"/>
            <a:cs typeface="Arial" pitchFamily="34" charset="0"/>
          </a:endParaRPr>
        </a:p>
      </dgm:t>
    </dgm:pt>
    <dgm:pt modelId="{25560C2D-3538-45CA-941C-7B6FF908A06F}" type="sibTrans" cxnId="{5D8BFD03-7C7B-42B9-9E1D-279472CB89B2}">
      <dgm:prSet/>
      <dgm:spPr/>
      <dgm:t>
        <a:bodyPr/>
        <a:lstStyle/>
        <a:p>
          <a:pPr latinLnBrk="1"/>
          <a:endParaRPr lang="ko-KR" altLang="en-US" sz="1400" b="1" i="1">
            <a:latin typeface="Arial" pitchFamily="34" charset="0"/>
            <a:cs typeface="Arial" pitchFamily="34" charset="0"/>
          </a:endParaRPr>
        </a:p>
      </dgm:t>
    </dgm:pt>
    <dgm:pt modelId="{2EDCCBB1-3388-4BC1-9286-432592EC8608}">
      <dgm:prSet phldrT="[텍스트]" custT="1"/>
      <dgm:spPr/>
      <dgm:t>
        <a:bodyPr/>
        <a:lstStyle/>
        <a:p>
          <a:pPr latinLnBrk="1"/>
          <a:r>
            <a:rPr lang="en-US" altLang="ko-KR" sz="1400" b="1" i="1" dirty="0" smtClean="0">
              <a:latin typeface="Arial" pitchFamily="34" charset="0"/>
              <a:cs typeface="Arial" pitchFamily="34" charset="0"/>
            </a:rPr>
            <a:t>Process</a:t>
          </a:r>
          <a:endParaRPr lang="ko-KR" altLang="en-US" sz="1400" b="1" i="1" dirty="0">
            <a:latin typeface="Arial" pitchFamily="34" charset="0"/>
            <a:cs typeface="Arial" pitchFamily="34" charset="0"/>
          </a:endParaRPr>
        </a:p>
      </dgm:t>
    </dgm:pt>
    <dgm:pt modelId="{B2D47A4E-A612-4BF3-97C6-9E0601498660}" type="parTrans" cxnId="{13D1C56E-C4D8-494A-A818-A51A4F174A1B}">
      <dgm:prSet/>
      <dgm:spPr/>
      <dgm:t>
        <a:bodyPr/>
        <a:lstStyle/>
        <a:p>
          <a:pPr latinLnBrk="1"/>
          <a:endParaRPr lang="ko-KR" altLang="en-US" sz="1400" b="1" i="1">
            <a:latin typeface="Arial" pitchFamily="34" charset="0"/>
            <a:cs typeface="Arial" pitchFamily="34" charset="0"/>
          </a:endParaRPr>
        </a:p>
      </dgm:t>
    </dgm:pt>
    <dgm:pt modelId="{44618BAE-1A71-4058-9122-36C20C97CFCD}" type="sibTrans" cxnId="{13D1C56E-C4D8-494A-A818-A51A4F174A1B}">
      <dgm:prSet/>
      <dgm:spPr/>
      <dgm:t>
        <a:bodyPr/>
        <a:lstStyle/>
        <a:p>
          <a:pPr latinLnBrk="1"/>
          <a:endParaRPr lang="ko-KR" altLang="en-US" sz="1400" b="1" i="1" dirty="0">
            <a:latin typeface="Arial" pitchFamily="34" charset="0"/>
            <a:cs typeface="Arial" pitchFamily="34" charset="0"/>
          </a:endParaRPr>
        </a:p>
      </dgm:t>
    </dgm:pt>
    <dgm:pt modelId="{AA021A15-DFC8-4C20-ADE2-C2CE360CEB66}">
      <dgm:prSet phldrT="[텍스트]" custT="1"/>
      <dgm:spPr/>
      <dgm:t>
        <a:bodyPr/>
        <a:lstStyle/>
        <a:p>
          <a:pPr latinLnBrk="1"/>
          <a:r>
            <a:rPr lang="en-US" altLang="ko-KR" sz="1400" b="1" i="1" dirty="0" smtClean="0">
              <a:latin typeface="Arial" pitchFamily="34" charset="0"/>
              <a:cs typeface="Arial" pitchFamily="34" charset="0"/>
            </a:rPr>
            <a:t>Exclusive M/C</a:t>
          </a:r>
          <a:endParaRPr lang="ko-KR" altLang="en-US" sz="1400" b="1" i="1" dirty="0">
            <a:latin typeface="Arial" pitchFamily="34" charset="0"/>
            <a:cs typeface="Arial" pitchFamily="34" charset="0"/>
          </a:endParaRPr>
        </a:p>
      </dgm:t>
    </dgm:pt>
    <dgm:pt modelId="{0DE79CE3-63A3-4006-98DE-AB635B3A08E4}" type="parTrans" cxnId="{2E54977B-E192-4D72-AAF5-AA112726D770}">
      <dgm:prSet/>
      <dgm:spPr/>
      <dgm:t>
        <a:bodyPr/>
        <a:lstStyle/>
        <a:p>
          <a:pPr latinLnBrk="1"/>
          <a:endParaRPr lang="ko-KR" altLang="en-US" sz="1400" b="1" i="1">
            <a:latin typeface="Arial" pitchFamily="34" charset="0"/>
            <a:cs typeface="Arial" pitchFamily="34" charset="0"/>
          </a:endParaRPr>
        </a:p>
      </dgm:t>
    </dgm:pt>
    <dgm:pt modelId="{93A42BC1-D42D-4CCC-AC48-461C1A3954B4}" type="sibTrans" cxnId="{2E54977B-E192-4D72-AAF5-AA112726D770}">
      <dgm:prSet/>
      <dgm:spPr/>
      <dgm:t>
        <a:bodyPr/>
        <a:lstStyle/>
        <a:p>
          <a:pPr latinLnBrk="1"/>
          <a:endParaRPr lang="ko-KR" altLang="en-US" sz="1400" b="1" i="1">
            <a:latin typeface="Arial" pitchFamily="34" charset="0"/>
            <a:cs typeface="Arial" pitchFamily="34" charset="0"/>
          </a:endParaRPr>
        </a:p>
      </dgm:t>
    </dgm:pt>
    <dgm:pt modelId="{E7CE1488-E982-42B8-AE87-0522E8235C38}">
      <dgm:prSet phldrT="[텍스트]" custT="1"/>
      <dgm:spPr/>
      <dgm:t>
        <a:bodyPr/>
        <a:lstStyle/>
        <a:p>
          <a:pPr latinLnBrk="1"/>
          <a:r>
            <a:rPr lang="en-US" altLang="ko-KR" sz="1400" b="1" i="1" dirty="0" smtClean="0">
              <a:latin typeface="Arial" pitchFamily="34" charset="0"/>
              <a:cs typeface="Arial" pitchFamily="34" charset="0"/>
            </a:rPr>
            <a:t>Tooling design</a:t>
          </a:r>
          <a:endParaRPr lang="ko-KR" altLang="en-US" sz="1400" b="1" i="1" dirty="0">
            <a:latin typeface="Arial" pitchFamily="34" charset="0"/>
            <a:cs typeface="Arial" pitchFamily="34" charset="0"/>
          </a:endParaRPr>
        </a:p>
      </dgm:t>
    </dgm:pt>
    <dgm:pt modelId="{E750FEBC-6DA7-4870-82DE-FC8ADBF34E7F}" type="parTrans" cxnId="{AF7BB951-C47B-422B-B466-709CB0F7482A}">
      <dgm:prSet/>
      <dgm:spPr/>
      <dgm:t>
        <a:bodyPr/>
        <a:lstStyle/>
        <a:p>
          <a:pPr latinLnBrk="1"/>
          <a:endParaRPr lang="ko-KR" altLang="en-US" sz="1400" b="1" i="1">
            <a:latin typeface="Arial" pitchFamily="34" charset="0"/>
            <a:cs typeface="Arial" pitchFamily="34" charset="0"/>
          </a:endParaRPr>
        </a:p>
      </dgm:t>
    </dgm:pt>
    <dgm:pt modelId="{DB82DC64-FFD0-4837-BAA2-35FF8E1B72E9}" type="sibTrans" cxnId="{AF7BB951-C47B-422B-B466-709CB0F7482A}">
      <dgm:prSet/>
      <dgm:spPr/>
      <dgm:t>
        <a:bodyPr/>
        <a:lstStyle/>
        <a:p>
          <a:pPr latinLnBrk="1"/>
          <a:endParaRPr lang="ko-KR" altLang="en-US" sz="1400" b="1" i="1">
            <a:latin typeface="Arial" pitchFamily="34" charset="0"/>
            <a:cs typeface="Arial" pitchFamily="34" charset="0"/>
          </a:endParaRPr>
        </a:p>
      </dgm:t>
    </dgm:pt>
    <dgm:pt modelId="{81B3AA8D-46C7-4A20-B43C-B2BEFB56B6EE}">
      <dgm:prSet phldrT="[텍스트]" custT="1"/>
      <dgm:spPr/>
      <dgm:t>
        <a:bodyPr/>
        <a:lstStyle/>
        <a:p>
          <a:pPr latinLnBrk="1"/>
          <a:r>
            <a:rPr lang="en-US" altLang="ko-KR" sz="1400" b="1" i="1" dirty="0" smtClean="0">
              <a:latin typeface="Arial" pitchFamily="34" charset="0"/>
              <a:cs typeface="Arial" pitchFamily="34" charset="0"/>
            </a:rPr>
            <a:t>Validation</a:t>
          </a:r>
          <a:endParaRPr lang="ko-KR" altLang="en-US" sz="1400" b="1" i="1" dirty="0">
            <a:latin typeface="Arial" pitchFamily="34" charset="0"/>
            <a:cs typeface="Arial" pitchFamily="34" charset="0"/>
          </a:endParaRPr>
        </a:p>
      </dgm:t>
    </dgm:pt>
    <dgm:pt modelId="{7C2382B6-0301-4E67-9F48-B00C8F60A39C}" type="parTrans" cxnId="{DACF8F77-E764-45EE-94D7-124FA69EB10F}">
      <dgm:prSet/>
      <dgm:spPr/>
      <dgm:t>
        <a:bodyPr/>
        <a:lstStyle/>
        <a:p>
          <a:pPr latinLnBrk="1"/>
          <a:endParaRPr lang="ko-KR" altLang="en-US" sz="1400" b="1" i="1">
            <a:latin typeface="Arial" pitchFamily="34" charset="0"/>
            <a:cs typeface="Arial" pitchFamily="34" charset="0"/>
          </a:endParaRPr>
        </a:p>
      </dgm:t>
    </dgm:pt>
    <dgm:pt modelId="{16B025FD-F5F3-4C79-8C33-B8BC0451E50E}" type="sibTrans" cxnId="{DACF8F77-E764-45EE-94D7-124FA69EB10F}">
      <dgm:prSet/>
      <dgm:spPr/>
      <dgm:t>
        <a:bodyPr/>
        <a:lstStyle/>
        <a:p>
          <a:pPr latinLnBrk="1"/>
          <a:endParaRPr lang="ko-KR" altLang="en-US" sz="1400" b="1" i="1">
            <a:latin typeface="Arial" pitchFamily="34" charset="0"/>
            <a:cs typeface="Arial" pitchFamily="34" charset="0"/>
          </a:endParaRPr>
        </a:p>
      </dgm:t>
    </dgm:pt>
    <dgm:pt modelId="{A3E85363-F8FB-4F56-92E5-34AF7B8B47DC}">
      <dgm:prSet phldrT="[텍스트]" custT="1"/>
      <dgm:spPr/>
      <dgm:t>
        <a:bodyPr/>
        <a:lstStyle/>
        <a:p>
          <a:pPr latinLnBrk="1"/>
          <a:r>
            <a:rPr lang="en-US" altLang="ko-KR" sz="1400" b="1" i="1" dirty="0" smtClean="0">
              <a:latin typeface="Arial" pitchFamily="34" charset="0"/>
              <a:cs typeface="Arial" pitchFamily="34" charset="0"/>
            </a:rPr>
            <a:t>IPA validation test</a:t>
          </a:r>
          <a:endParaRPr lang="ko-KR" altLang="en-US" sz="1400" b="1" i="1" dirty="0">
            <a:latin typeface="Arial" pitchFamily="34" charset="0"/>
            <a:cs typeface="Arial" pitchFamily="34" charset="0"/>
          </a:endParaRPr>
        </a:p>
      </dgm:t>
    </dgm:pt>
    <dgm:pt modelId="{7AFB3985-EEC0-4524-9B05-4CE7C9B0985E}" type="parTrans" cxnId="{0CDE3A0C-7F75-4396-B261-C75DBD9EF29F}">
      <dgm:prSet/>
      <dgm:spPr/>
      <dgm:t>
        <a:bodyPr/>
        <a:lstStyle/>
        <a:p>
          <a:pPr latinLnBrk="1"/>
          <a:endParaRPr lang="ko-KR" altLang="en-US" sz="1400" b="1" i="1">
            <a:latin typeface="Arial" pitchFamily="34" charset="0"/>
            <a:cs typeface="Arial" pitchFamily="34" charset="0"/>
          </a:endParaRPr>
        </a:p>
      </dgm:t>
    </dgm:pt>
    <dgm:pt modelId="{90CABE0B-78C6-4DC5-8078-3AE2123FD77B}" type="sibTrans" cxnId="{0CDE3A0C-7F75-4396-B261-C75DBD9EF29F}">
      <dgm:prSet/>
      <dgm:spPr/>
      <dgm:t>
        <a:bodyPr/>
        <a:lstStyle/>
        <a:p>
          <a:pPr latinLnBrk="1"/>
          <a:endParaRPr lang="ko-KR" altLang="en-US" sz="1400" b="1" i="1">
            <a:latin typeface="Arial" pitchFamily="34" charset="0"/>
            <a:cs typeface="Arial" pitchFamily="34" charset="0"/>
          </a:endParaRPr>
        </a:p>
      </dgm:t>
    </dgm:pt>
    <dgm:pt modelId="{C7FC1CE8-7531-47A4-B9E5-8E0B39313A98}">
      <dgm:prSet phldrT="[텍스트]" custT="1"/>
      <dgm:spPr/>
      <dgm:t>
        <a:bodyPr/>
        <a:lstStyle/>
        <a:p>
          <a:pPr latinLnBrk="1"/>
          <a:r>
            <a:rPr lang="en-US" altLang="ko-KR" sz="1400" b="1" i="1" dirty="0" smtClean="0">
              <a:latin typeface="Arial" pitchFamily="34" charset="0"/>
              <a:cs typeface="Arial" pitchFamily="34" charset="0"/>
            </a:rPr>
            <a:t>GD&amp;T</a:t>
          </a:r>
          <a:endParaRPr lang="ko-KR" altLang="en-US" sz="1400" b="1" i="1" dirty="0">
            <a:latin typeface="Arial" pitchFamily="34" charset="0"/>
            <a:cs typeface="Arial" pitchFamily="34" charset="0"/>
          </a:endParaRPr>
        </a:p>
      </dgm:t>
    </dgm:pt>
    <dgm:pt modelId="{4A44C0D8-A25F-47EE-BDFC-3A94A8A38A40}" type="parTrans" cxnId="{BA071AC8-84EF-4B61-905E-8163DC40069B}">
      <dgm:prSet/>
      <dgm:spPr/>
      <dgm:t>
        <a:bodyPr/>
        <a:lstStyle/>
        <a:p>
          <a:pPr latinLnBrk="1"/>
          <a:endParaRPr lang="ko-KR" altLang="en-US" sz="1400" b="1" i="1">
            <a:latin typeface="Arial" pitchFamily="34" charset="0"/>
            <a:cs typeface="Arial" pitchFamily="34" charset="0"/>
          </a:endParaRPr>
        </a:p>
      </dgm:t>
    </dgm:pt>
    <dgm:pt modelId="{2E8AC182-1F56-4C53-8438-FF20AFE6ECB0}" type="sibTrans" cxnId="{BA071AC8-84EF-4B61-905E-8163DC40069B}">
      <dgm:prSet/>
      <dgm:spPr/>
      <dgm:t>
        <a:bodyPr/>
        <a:lstStyle/>
        <a:p>
          <a:pPr latinLnBrk="1"/>
          <a:endParaRPr lang="ko-KR" altLang="en-US" sz="1400" b="1" i="1" dirty="0">
            <a:latin typeface="Arial" pitchFamily="34" charset="0"/>
            <a:cs typeface="Arial" pitchFamily="34" charset="0"/>
          </a:endParaRPr>
        </a:p>
      </dgm:t>
    </dgm:pt>
    <dgm:pt modelId="{97806FF3-0E90-425A-AB83-AF868AA7C861}">
      <dgm:prSet phldrT="[텍스트]" custT="1"/>
      <dgm:spPr/>
      <dgm:t>
        <a:bodyPr/>
        <a:lstStyle/>
        <a:p>
          <a:pPr latinLnBrk="1"/>
          <a:r>
            <a:rPr lang="en-US" altLang="ko-KR" sz="1400" b="1" i="1" dirty="0" smtClean="0">
              <a:latin typeface="Arial" pitchFamily="34" charset="0"/>
              <a:cs typeface="Arial" pitchFamily="34" charset="0"/>
            </a:rPr>
            <a:t>Specification</a:t>
          </a:r>
          <a:endParaRPr lang="ko-KR" altLang="en-US" sz="1400" b="1" i="1" dirty="0">
            <a:latin typeface="Arial" pitchFamily="34" charset="0"/>
            <a:cs typeface="Arial" pitchFamily="34" charset="0"/>
          </a:endParaRPr>
        </a:p>
      </dgm:t>
    </dgm:pt>
    <dgm:pt modelId="{0DF92499-E780-4C96-8523-141B97AE26FB}" type="parTrans" cxnId="{58DAC60A-1E42-4C09-8616-1E5ACA48D0ED}">
      <dgm:prSet/>
      <dgm:spPr/>
      <dgm:t>
        <a:bodyPr/>
        <a:lstStyle/>
        <a:p>
          <a:pPr latinLnBrk="1"/>
          <a:endParaRPr lang="ko-KR" altLang="en-US" sz="1400" b="1" i="1">
            <a:latin typeface="Arial" pitchFamily="34" charset="0"/>
            <a:cs typeface="Arial" pitchFamily="34" charset="0"/>
          </a:endParaRPr>
        </a:p>
      </dgm:t>
    </dgm:pt>
    <dgm:pt modelId="{B2F70A4F-1DAF-4592-89E6-6AF9326E5CB2}" type="sibTrans" cxnId="{58DAC60A-1E42-4C09-8616-1E5ACA48D0ED}">
      <dgm:prSet/>
      <dgm:spPr/>
      <dgm:t>
        <a:bodyPr/>
        <a:lstStyle/>
        <a:p>
          <a:pPr latinLnBrk="1"/>
          <a:endParaRPr lang="ko-KR" altLang="en-US" sz="1400" b="1" i="1">
            <a:latin typeface="Arial" pitchFamily="34" charset="0"/>
            <a:cs typeface="Arial" pitchFamily="34" charset="0"/>
          </a:endParaRPr>
        </a:p>
      </dgm:t>
    </dgm:pt>
    <dgm:pt modelId="{EA0BFC17-1B92-4572-8116-618428CC1790}">
      <dgm:prSet phldrT="[텍스트]" custT="1"/>
      <dgm:spPr/>
      <dgm:t>
        <a:bodyPr/>
        <a:lstStyle/>
        <a:p>
          <a:pPr latinLnBrk="1"/>
          <a:r>
            <a:rPr lang="en-US" altLang="ko-KR" sz="1400" b="1" i="1" dirty="0" smtClean="0">
              <a:latin typeface="Arial" pitchFamily="34" charset="0"/>
              <a:cs typeface="Arial" pitchFamily="34" charset="0"/>
            </a:rPr>
            <a:t>Forging</a:t>
          </a:r>
          <a:endParaRPr lang="ko-KR" altLang="en-US" sz="1400" b="1" i="1" dirty="0">
            <a:latin typeface="Arial" pitchFamily="34" charset="0"/>
            <a:cs typeface="Arial" pitchFamily="34" charset="0"/>
          </a:endParaRPr>
        </a:p>
      </dgm:t>
    </dgm:pt>
    <dgm:pt modelId="{091A6A92-D4A5-41A4-8A89-14A3CDA551D4}" type="parTrans" cxnId="{11703B85-B2E2-48C8-9B4C-5F62C52D1283}">
      <dgm:prSet/>
      <dgm:spPr/>
      <dgm:t>
        <a:bodyPr/>
        <a:lstStyle/>
        <a:p>
          <a:pPr latinLnBrk="1"/>
          <a:endParaRPr lang="ko-KR" altLang="en-US" sz="1400" b="1" i="1">
            <a:latin typeface="Arial" pitchFamily="34" charset="0"/>
            <a:cs typeface="Arial" pitchFamily="34" charset="0"/>
          </a:endParaRPr>
        </a:p>
      </dgm:t>
    </dgm:pt>
    <dgm:pt modelId="{10412817-6664-4115-9BDC-2287874212E7}" type="sibTrans" cxnId="{11703B85-B2E2-48C8-9B4C-5F62C52D1283}">
      <dgm:prSet/>
      <dgm:spPr/>
      <dgm:t>
        <a:bodyPr/>
        <a:lstStyle/>
        <a:p>
          <a:pPr latinLnBrk="1"/>
          <a:endParaRPr lang="ko-KR" altLang="en-US" sz="1400" b="1" i="1">
            <a:latin typeface="Arial" pitchFamily="34" charset="0"/>
            <a:cs typeface="Arial" pitchFamily="34" charset="0"/>
          </a:endParaRPr>
        </a:p>
      </dgm:t>
    </dgm:pt>
    <dgm:pt modelId="{1D8C6D35-B3DF-4B23-B945-D5A43B01AC6D}">
      <dgm:prSet phldrT="[텍스트]" custT="1"/>
      <dgm:spPr/>
      <dgm:t>
        <a:bodyPr/>
        <a:lstStyle/>
        <a:p>
          <a:pPr latinLnBrk="1"/>
          <a:r>
            <a:rPr lang="en-US" altLang="ko-KR" sz="1400" b="1" i="1" dirty="0" smtClean="0">
              <a:latin typeface="Arial" pitchFamily="34" charset="0"/>
              <a:cs typeface="Arial" pitchFamily="34" charset="0"/>
            </a:rPr>
            <a:t>Heat treatment</a:t>
          </a:r>
          <a:endParaRPr lang="ko-KR" altLang="en-US" sz="1400" b="1" i="1" dirty="0">
            <a:latin typeface="Arial" pitchFamily="34" charset="0"/>
            <a:cs typeface="Arial" pitchFamily="34" charset="0"/>
          </a:endParaRPr>
        </a:p>
      </dgm:t>
    </dgm:pt>
    <dgm:pt modelId="{CD6E09F5-EF83-4EF2-A894-2E43F8638352}" type="parTrans" cxnId="{75E781EF-CA2D-4612-A306-330E3B68EF96}">
      <dgm:prSet/>
      <dgm:spPr/>
      <dgm:t>
        <a:bodyPr/>
        <a:lstStyle/>
        <a:p>
          <a:pPr latinLnBrk="1"/>
          <a:endParaRPr lang="ko-KR" altLang="en-US" sz="1400" b="1" i="1"/>
        </a:p>
      </dgm:t>
    </dgm:pt>
    <dgm:pt modelId="{A069FC0D-5C0A-4D8F-8CEB-706D5E9DD521}" type="sibTrans" cxnId="{75E781EF-CA2D-4612-A306-330E3B68EF96}">
      <dgm:prSet/>
      <dgm:spPr/>
      <dgm:t>
        <a:bodyPr/>
        <a:lstStyle/>
        <a:p>
          <a:pPr latinLnBrk="1"/>
          <a:endParaRPr lang="ko-KR" altLang="en-US" sz="1400" b="1" i="1"/>
        </a:p>
      </dgm:t>
    </dgm:pt>
    <dgm:pt modelId="{E3F65EC5-66DB-4F12-80E5-62B346A0BB35}" type="pres">
      <dgm:prSet presAssocID="{043CEF28-C99C-40E5-A058-4606555D4BB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77377E1-3715-4724-8630-9EF02D2DF06E}" type="pres">
      <dgm:prSet presAssocID="{043CEF28-C99C-40E5-A058-4606555D4BBE}" presName="tSp" presStyleCnt="0"/>
      <dgm:spPr/>
    </dgm:pt>
    <dgm:pt modelId="{F0638339-447C-4D27-B645-89CA7E1C5597}" type="pres">
      <dgm:prSet presAssocID="{043CEF28-C99C-40E5-A058-4606555D4BBE}" presName="bSp" presStyleCnt="0"/>
      <dgm:spPr/>
    </dgm:pt>
    <dgm:pt modelId="{D0D4B966-22A0-45C2-A27F-E9F7D26BECFB}" type="pres">
      <dgm:prSet presAssocID="{043CEF28-C99C-40E5-A058-4606555D4BBE}" presName="process" presStyleCnt="0"/>
      <dgm:spPr/>
    </dgm:pt>
    <dgm:pt modelId="{3A4F94B6-38B3-4479-8E99-FA61CEC983D6}" type="pres">
      <dgm:prSet presAssocID="{CF0842EE-0830-4102-ABE5-E20628B7C548}" presName="composite1" presStyleCnt="0"/>
      <dgm:spPr/>
    </dgm:pt>
    <dgm:pt modelId="{D82894C3-0E6E-425B-9B0C-BE10725F24BC}" type="pres">
      <dgm:prSet presAssocID="{CF0842EE-0830-4102-ABE5-E20628B7C548}" presName="dummyNode1" presStyleLbl="node1" presStyleIdx="0" presStyleCnt="4"/>
      <dgm:spPr/>
    </dgm:pt>
    <dgm:pt modelId="{F12BED50-9024-41E5-A36D-610DCE22ED6B}" type="pres">
      <dgm:prSet presAssocID="{CF0842EE-0830-4102-ABE5-E20628B7C548}" presName="childNode1" presStyleLbl="bgAcc1" presStyleIdx="0" presStyleCnt="4" custScaleX="452831" custScaleY="25120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29896F5-BC96-435A-BF3A-038949214A67}" type="pres">
      <dgm:prSet presAssocID="{CF0842EE-0830-4102-ABE5-E20628B7C548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65C0381-EBD7-4A0F-91DF-2BE3BEEC522E}" type="pres">
      <dgm:prSet presAssocID="{CF0842EE-0830-4102-ABE5-E20628B7C548}" presName="parentNode1" presStyleLbl="node1" presStyleIdx="0" presStyleCnt="4" custScaleX="321786" custScaleY="209935" custLinFactY="100000" custLinFactNeighborX="-6660" custLinFactNeighborY="14594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8AD471B-ED81-41E4-B694-C77D4AF83E8B}" type="pres">
      <dgm:prSet presAssocID="{CF0842EE-0830-4102-ABE5-E20628B7C548}" presName="connSite1" presStyleCnt="0"/>
      <dgm:spPr/>
    </dgm:pt>
    <dgm:pt modelId="{3F64DF34-C3D0-4A86-86CD-B7567E9F5DE5}" type="pres">
      <dgm:prSet presAssocID="{1233415A-B681-434B-90A7-1013BCBB49C9}" presName="Name9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09115377-721E-4478-B89D-C4F96CB3C0AE}" type="pres">
      <dgm:prSet presAssocID="{C7FC1CE8-7531-47A4-B9E5-8E0B39313A98}" presName="composite2" presStyleCnt="0"/>
      <dgm:spPr/>
    </dgm:pt>
    <dgm:pt modelId="{BF723AAF-5C78-4428-9112-3F1ACD19071E}" type="pres">
      <dgm:prSet presAssocID="{C7FC1CE8-7531-47A4-B9E5-8E0B39313A98}" presName="dummyNode2" presStyleLbl="node1" presStyleIdx="0" presStyleCnt="4"/>
      <dgm:spPr/>
    </dgm:pt>
    <dgm:pt modelId="{B688E66A-3131-43A9-B09C-C5EC7903CE1F}" type="pres">
      <dgm:prSet presAssocID="{C7FC1CE8-7531-47A4-B9E5-8E0B39313A98}" presName="childNode2" presStyleLbl="bgAcc1" presStyleIdx="1" presStyleCnt="4" custScaleX="452831" custScaleY="25120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BC82447-5814-451C-9A93-E5BC0CDFC6FC}" type="pres">
      <dgm:prSet presAssocID="{C7FC1CE8-7531-47A4-B9E5-8E0B39313A98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AD4C971-8C20-434D-8ED1-24AC84F25676}" type="pres">
      <dgm:prSet presAssocID="{C7FC1CE8-7531-47A4-B9E5-8E0B39313A98}" presName="parentNode2" presStyleLbl="node1" presStyleIdx="1" presStyleCnt="4" custScaleX="452830" custScaleY="209935" custLinFactY="-100000" custLinFactNeighborX="-19023" custLinFactNeighborY="-19047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443CB1B-5D14-4DA7-96A1-4E804791D3AD}" type="pres">
      <dgm:prSet presAssocID="{C7FC1CE8-7531-47A4-B9E5-8E0B39313A98}" presName="connSite2" presStyleCnt="0"/>
      <dgm:spPr/>
    </dgm:pt>
    <dgm:pt modelId="{A4D7969F-A980-4909-BDAF-D1971DB10F1A}" type="pres">
      <dgm:prSet presAssocID="{2E8AC182-1F56-4C53-8438-FF20AFE6ECB0}" presName="Name18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DCE3AEE7-294A-45D4-8EE2-FB05CACD40C6}" type="pres">
      <dgm:prSet presAssocID="{2EDCCBB1-3388-4BC1-9286-432592EC8608}" presName="composite1" presStyleCnt="0"/>
      <dgm:spPr/>
    </dgm:pt>
    <dgm:pt modelId="{E023859F-628D-43F2-A284-945EA76A1E29}" type="pres">
      <dgm:prSet presAssocID="{2EDCCBB1-3388-4BC1-9286-432592EC8608}" presName="dummyNode1" presStyleLbl="node1" presStyleIdx="1" presStyleCnt="4"/>
      <dgm:spPr/>
    </dgm:pt>
    <dgm:pt modelId="{6EE60718-F2B8-4CCD-8410-213ABEBA75B4}" type="pres">
      <dgm:prSet presAssocID="{2EDCCBB1-3388-4BC1-9286-432592EC8608}" presName="childNode1" presStyleLbl="bgAcc1" presStyleIdx="2" presStyleCnt="4" custScaleX="452831" custScaleY="25120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E17D800-4C50-4C3E-833E-49B62E9CB2D9}" type="pres">
      <dgm:prSet presAssocID="{2EDCCBB1-3388-4BC1-9286-432592EC8608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DEC6600-3E2C-408F-9856-ACC0FD5EE68C}" type="pres">
      <dgm:prSet presAssocID="{2EDCCBB1-3388-4BC1-9286-432592EC8608}" presName="parentNode1" presStyleLbl="node1" presStyleIdx="2" presStyleCnt="4" custScaleX="321786" custScaleY="209935" custLinFactY="100000" custLinFactNeighborX="-20760" custLinFactNeighborY="14594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BEA3F5C-401D-4300-86DB-6B4A34BF0DE5}" type="pres">
      <dgm:prSet presAssocID="{2EDCCBB1-3388-4BC1-9286-432592EC8608}" presName="connSite1" presStyleCnt="0"/>
      <dgm:spPr/>
    </dgm:pt>
    <dgm:pt modelId="{2A031673-FB0A-471F-A3CE-72FB5C853B65}" type="pres">
      <dgm:prSet presAssocID="{44618BAE-1A71-4058-9122-36C20C97CFCD}" presName="Name9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433F4D16-AC4A-403A-B65F-890B2F9DE495}" type="pres">
      <dgm:prSet presAssocID="{81B3AA8D-46C7-4A20-B43C-B2BEFB56B6EE}" presName="composite2" presStyleCnt="0"/>
      <dgm:spPr/>
    </dgm:pt>
    <dgm:pt modelId="{B68B6C11-7EA2-4637-9062-00C5EFB50577}" type="pres">
      <dgm:prSet presAssocID="{81B3AA8D-46C7-4A20-B43C-B2BEFB56B6EE}" presName="dummyNode2" presStyleLbl="node1" presStyleIdx="2" presStyleCnt="4"/>
      <dgm:spPr/>
    </dgm:pt>
    <dgm:pt modelId="{11E030B6-16E0-4B46-ABD4-9C7CAE47E22C}" type="pres">
      <dgm:prSet presAssocID="{81B3AA8D-46C7-4A20-B43C-B2BEFB56B6EE}" presName="childNode2" presStyleLbl="bgAcc1" presStyleIdx="3" presStyleCnt="4" custScaleX="452831" custScaleY="25120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A053439-7CA2-437B-84B7-2EABCF3E3899}" type="pres">
      <dgm:prSet presAssocID="{81B3AA8D-46C7-4A20-B43C-B2BEFB56B6EE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9C97ADE-C3CF-4D43-91F0-457B8CFDF2CC}" type="pres">
      <dgm:prSet presAssocID="{81B3AA8D-46C7-4A20-B43C-B2BEFB56B6EE}" presName="parentNode2" presStyleLbl="node1" presStyleIdx="3" presStyleCnt="4" custScaleX="452830" custScaleY="209935" custLinFactY="-100000" custLinFactNeighborX="-15414" custLinFactNeighborY="-19047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D073A3E-36A9-430B-9C16-55BD82ED0432}" type="pres">
      <dgm:prSet presAssocID="{81B3AA8D-46C7-4A20-B43C-B2BEFB56B6EE}" presName="connSite2" presStyleCnt="0"/>
      <dgm:spPr/>
    </dgm:pt>
  </dgm:ptLst>
  <dgm:cxnLst>
    <dgm:cxn modelId="{B639E059-D9E4-4822-9774-B153912C1C8B}" type="presOf" srcId="{EA0BFC17-1B92-4572-8116-618428CC1790}" destId="{F12BED50-9024-41E5-A36D-610DCE22ED6B}" srcOrd="0" destOrd="1" presId="urn:microsoft.com/office/officeart/2005/8/layout/hProcess4"/>
    <dgm:cxn modelId="{9A64F4E9-D243-4CE5-BBDD-CE6E219F5811}" type="presOf" srcId="{2E8AC182-1F56-4C53-8438-FF20AFE6ECB0}" destId="{A4D7969F-A980-4909-BDAF-D1971DB10F1A}" srcOrd="0" destOrd="0" presId="urn:microsoft.com/office/officeart/2005/8/layout/hProcess4"/>
    <dgm:cxn modelId="{291C4881-2B97-4BB5-8BD5-80DD0192F10B}" type="presOf" srcId="{A3E85363-F8FB-4F56-92E5-34AF7B8B47DC}" destId="{2A053439-7CA2-437B-84B7-2EABCF3E3899}" srcOrd="1" destOrd="0" presId="urn:microsoft.com/office/officeart/2005/8/layout/hProcess4"/>
    <dgm:cxn modelId="{DACF8F77-E764-45EE-94D7-124FA69EB10F}" srcId="{043CEF28-C99C-40E5-A058-4606555D4BBE}" destId="{81B3AA8D-46C7-4A20-B43C-B2BEFB56B6EE}" srcOrd="3" destOrd="0" parTransId="{7C2382B6-0301-4E67-9F48-B00C8F60A39C}" sibTransId="{16B025FD-F5F3-4C79-8C33-B8BC0451E50E}"/>
    <dgm:cxn modelId="{5D8BFD03-7C7B-42B9-9E1D-279472CB89B2}" srcId="{C7FC1CE8-7531-47A4-B9E5-8E0B39313A98}" destId="{55C3FA11-A4AA-4A67-AA48-74ED9789D910}" srcOrd="1" destOrd="0" parTransId="{DC263CCD-36E1-42D4-A83E-47799A409B35}" sibTransId="{25560C2D-3538-45CA-941C-7B6FF908A06F}"/>
    <dgm:cxn modelId="{7FF5C26E-8988-462C-8529-64896BB7A2FE}" type="presOf" srcId="{44618BAE-1A71-4058-9122-36C20C97CFCD}" destId="{2A031673-FB0A-471F-A3CE-72FB5C853B65}" srcOrd="0" destOrd="0" presId="urn:microsoft.com/office/officeart/2005/8/layout/hProcess4"/>
    <dgm:cxn modelId="{584C991C-D500-4C63-958F-1B829019487F}" type="presOf" srcId="{E7CE1488-E982-42B8-AE87-0522E8235C38}" destId="{7E17D800-4C50-4C3E-833E-49B62E9CB2D9}" srcOrd="1" destOrd="1" presId="urn:microsoft.com/office/officeart/2005/8/layout/hProcess4"/>
    <dgm:cxn modelId="{58DAC60A-1E42-4C09-8616-1E5ACA48D0ED}" srcId="{CF0842EE-0830-4102-ABE5-E20628B7C548}" destId="{97806FF3-0E90-425A-AB83-AF868AA7C861}" srcOrd="0" destOrd="0" parTransId="{0DF92499-E780-4C96-8523-141B97AE26FB}" sibTransId="{B2F70A4F-1DAF-4592-89E6-6AF9326E5CB2}"/>
    <dgm:cxn modelId="{6C313271-8FD8-4AEA-9A95-DEEAAE93A988}" type="presOf" srcId="{A3E85363-F8FB-4F56-92E5-34AF7B8B47DC}" destId="{11E030B6-16E0-4B46-ABD4-9C7CAE47E22C}" srcOrd="0" destOrd="0" presId="urn:microsoft.com/office/officeart/2005/8/layout/hProcess4"/>
    <dgm:cxn modelId="{1E1FC476-8A58-4A5F-B436-5316D77F14AA}" type="presOf" srcId="{AA021A15-DFC8-4C20-ADE2-C2CE360CEB66}" destId="{7E17D800-4C50-4C3E-833E-49B62E9CB2D9}" srcOrd="1" destOrd="0" presId="urn:microsoft.com/office/officeart/2005/8/layout/hProcess4"/>
    <dgm:cxn modelId="{13D1C56E-C4D8-494A-A818-A51A4F174A1B}" srcId="{043CEF28-C99C-40E5-A058-4606555D4BBE}" destId="{2EDCCBB1-3388-4BC1-9286-432592EC8608}" srcOrd="2" destOrd="0" parTransId="{B2D47A4E-A612-4BF3-97C6-9E0601498660}" sibTransId="{44618BAE-1A71-4058-9122-36C20C97CFCD}"/>
    <dgm:cxn modelId="{11703B85-B2E2-48C8-9B4C-5F62C52D1283}" srcId="{CF0842EE-0830-4102-ABE5-E20628B7C548}" destId="{EA0BFC17-1B92-4572-8116-618428CC1790}" srcOrd="1" destOrd="0" parTransId="{091A6A92-D4A5-41A4-8A89-14A3CDA551D4}" sibTransId="{10412817-6664-4115-9BDC-2287874212E7}"/>
    <dgm:cxn modelId="{2F0CBB0A-05F3-4546-8473-ABA131FB4833}" srcId="{043CEF28-C99C-40E5-A058-4606555D4BBE}" destId="{CF0842EE-0830-4102-ABE5-E20628B7C548}" srcOrd="0" destOrd="0" parTransId="{BED6D6EF-2564-49FF-9BD9-83A5C83AA907}" sibTransId="{1233415A-B681-434B-90A7-1013BCBB49C9}"/>
    <dgm:cxn modelId="{2E54977B-E192-4D72-AAF5-AA112726D770}" srcId="{2EDCCBB1-3388-4BC1-9286-432592EC8608}" destId="{AA021A15-DFC8-4C20-ADE2-C2CE360CEB66}" srcOrd="0" destOrd="0" parTransId="{0DE79CE3-63A3-4006-98DE-AB635B3A08E4}" sibTransId="{93A42BC1-D42D-4CCC-AC48-461C1A3954B4}"/>
    <dgm:cxn modelId="{50F51F3B-C0AA-4655-B859-9567EA63D1C3}" type="presOf" srcId="{2EDCCBB1-3388-4BC1-9286-432592EC8608}" destId="{BDEC6600-3E2C-408F-9856-ACC0FD5EE68C}" srcOrd="0" destOrd="0" presId="urn:microsoft.com/office/officeart/2005/8/layout/hProcess4"/>
    <dgm:cxn modelId="{AF7BB951-C47B-422B-B466-709CB0F7482A}" srcId="{2EDCCBB1-3388-4BC1-9286-432592EC8608}" destId="{E7CE1488-E982-42B8-AE87-0522E8235C38}" srcOrd="1" destOrd="0" parTransId="{E750FEBC-6DA7-4870-82DE-FC8ADBF34E7F}" sibTransId="{DB82DC64-FFD0-4837-BAA2-35FF8E1B72E9}"/>
    <dgm:cxn modelId="{342BDAD6-7ADE-4808-B656-F01599C6A292}" type="presOf" srcId="{55C3FA11-A4AA-4A67-AA48-74ED9789D910}" destId="{6BC82447-5814-451C-9A93-E5BC0CDFC6FC}" srcOrd="1" destOrd="1" presId="urn:microsoft.com/office/officeart/2005/8/layout/hProcess4"/>
    <dgm:cxn modelId="{E2B083D5-E303-4C4E-85C7-B9EC1A04C769}" type="presOf" srcId="{97806FF3-0E90-425A-AB83-AF868AA7C861}" destId="{D29896F5-BC96-435A-BF3A-038949214A67}" srcOrd="1" destOrd="0" presId="urn:microsoft.com/office/officeart/2005/8/layout/hProcess4"/>
    <dgm:cxn modelId="{57628ABB-79E9-4F7B-8974-7422D5252712}" type="presOf" srcId="{81B3AA8D-46C7-4A20-B43C-B2BEFB56B6EE}" destId="{49C97ADE-C3CF-4D43-91F0-457B8CFDF2CC}" srcOrd="0" destOrd="0" presId="urn:microsoft.com/office/officeart/2005/8/layout/hProcess4"/>
    <dgm:cxn modelId="{3B044DAD-62BA-459E-9C5D-8977FC2F417E}" type="presOf" srcId="{1D8C6D35-B3DF-4B23-B945-D5A43B01AC6D}" destId="{D29896F5-BC96-435A-BF3A-038949214A67}" srcOrd="1" destOrd="2" presId="urn:microsoft.com/office/officeart/2005/8/layout/hProcess4"/>
    <dgm:cxn modelId="{0CDE3A0C-7F75-4396-B261-C75DBD9EF29F}" srcId="{81B3AA8D-46C7-4A20-B43C-B2BEFB56B6EE}" destId="{A3E85363-F8FB-4F56-92E5-34AF7B8B47DC}" srcOrd="0" destOrd="0" parTransId="{7AFB3985-EEC0-4524-9B05-4CE7C9B0985E}" sibTransId="{90CABE0B-78C6-4DC5-8078-3AE2123FD77B}"/>
    <dgm:cxn modelId="{FFBDA703-5EB8-4289-9479-B2B0F8ADA017}" srcId="{C7FC1CE8-7531-47A4-B9E5-8E0B39313A98}" destId="{B18B414B-A9A7-46DF-AC8F-91024F6BA419}" srcOrd="0" destOrd="0" parTransId="{0C35010C-0363-4A15-A0B9-5C9B42ED208F}" sibTransId="{BFDCAADD-6A7B-43E9-9E87-F0A667A088A7}"/>
    <dgm:cxn modelId="{9D664C08-EF98-4D59-AD3C-5B324F865E19}" type="presOf" srcId="{1233415A-B681-434B-90A7-1013BCBB49C9}" destId="{3F64DF34-C3D0-4A86-86CD-B7567E9F5DE5}" srcOrd="0" destOrd="0" presId="urn:microsoft.com/office/officeart/2005/8/layout/hProcess4"/>
    <dgm:cxn modelId="{33B43942-FE5E-41D0-9FB3-146354544613}" type="presOf" srcId="{C7FC1CE8-7531-47A4-B9E5-8E0B39313A98}" destId="{2AD4C971-8C20-434D-8ED1-24AC84F25676}" srcOrd="0" destOrd="0" presId="urn:microsoft.com/office/officeart/2005/8/layout/hProcess4"/>
    <dgm:cxn modelId="{87EE9170-FA7E-4D21-974F-4713E0D90BB0}" type="presOf" srcId="{B18B414B-A9A7-46DF-AC8F-91024F6BA419}" destId="{6BC82447-5814-451C-9A93-E5BC0CDFC6FC}" srcOrd="1" destOrd="0" presId="urn:microsoft.com/office/officeart/2005/8/layout/hProcess4"/>
    <dgm:cxn modelId="{4DE56A8F-E3DC-4F51-B5DE-65C2D43EECFD}" type="presOf" srcId="{AA021A15-DFC8-4C20-ADE2-C2CE360CEB66}" destId="{6EE60718-F2B8-4CCD-8410-213ABEBA75B4}" srcOrd="0" destOrd="0" presId="urn:microsoft.com/office/officeart/2005/8/layout/hProcess4"/>
    <dgm:cxn modelId="{BA071AC8-84EF-4B61-905E-8163DC40069B}" srcId="{043CEF28-C99C-40E5-A058-4606555D4BBE}" destId="{C7FC1CE8-7531-47A4-B9E5-8E0B39313A98}" srcOrd="1" destOrd="0" parTransId="{4A44C0D8-A25F-47EE-BDFC-3A94A8A38A40}" sibTransId="{2E8AC182-1F56-4C53-8438-FF20AFE6ECB0}"/>
    <dgm:cxn modelId="{DDBDBB91-4E33-4F79-9B9B-0C2AD01BF8CD}" type="presOf" srcId="{CF0842EE-0830-4102-ABE5-E20628B7C548}" destId="{565C0381-EBD7-4A0F-91DF-2BE3BEEC522E}" srcOrd="0" destOrd="0" presId="urn:microsoft.com/office/officeart/2005/8/layout/hProcess4"/>
    <dgm:cxn modelId="{75E781EF-CA2D-4612-A306-330E3B68EF96}" srcId="{CF0842EE-0830-4102-ABE5-E20628B7C548}" destId="{1D8C6D35-B3DF-4B23-B945-D5A43B01AC6D}" srcOrd="2" destOrd="0" parTransId="{CD6E09F5-EF83-4EF2-A894-2E43F8638352}" sibTransId="{A069FC0D-5C0A-4D8F-8CEB-706D5E9DD521}"/>
    <dgm:cxn modelId="{B5A2054E-E474-402A-969F-80D64EFCFA30}" type="presOf" srcId="{55C3FA11-A4AA-4A67-AA48-74ED9789D910}" destId="{B688E66A-3131-43A9-B09C-C5EC7903CE1F}" srcOrd="0" destOrd="1" presId="urn:microsoft.com/office/officeart/2005/8/layout/hProcess4"/>
    <dgm:cxn modelId="{199800D6-16EB-4EC7-A210-516C4CABB00A}" type="presOf" srcId="{B18B414B-A9A7-46DF-AC8F-91024F6BA419}" destId="{B688E66A-3131-43A9-B09C-C5EC7903CE1F}" srcOrd="0" destOrd="0" presId="urn:microsoft.com/office/officeart/2005/8/layout/hProcess4"/>
    <dgm:cxn modelId="{3BF0DCA2-DDB6-4DF5-B03C-0BF3DC56A592}" type="presOf" srcId="{1D8C6D35-B3DF-4B23-B945-D5A43B01AC6D}" destId="{F12BED50-9024-41E5-A36D-610DCE22ED6B}" srcOrd="0" destOrd="2" presId="urn:microsoft.com/office/officeart/2005/8/layout/hProcess4"/>
    <dgm:cxn modelId="{034F48B0-C56D-40F3-9A11-178B2B2B4334}" type="presOf" srcId="{E7CE1488-E982-42B8-AE87-0522E8235C38}" destId="{6EE60718-F2B8-4CCD-8410-213ABEBA75B4}" srcOrd="0" destOrd="1" presId="urn:microsoft.com/office/officeart/2005/8/layout/hProcess4"/>
    <dgm:cxn modelId="{13A6F9B7-7098-468D-866D-0A986E51AEA3}" type="presOf" srcId="{EA0BFC17-1B92-4572-8116-618428CC1790}" destId="{D29896F5-BC96-435A-BF3A-038949214A67}" srcOrd="1" destOrd="1" presId="urn:microsoft.com/office/officeart/2005/8/layout/hProcess4"/>
    <dgm:cxn modelId="{A9DB8507-F142-4B64-AA2B-E18BFE182C84}" type="presOf" srcId="{97806FF3-0E90-425A-AB83-AF868AA7C861}" destId="{F12BED50-9024-41E5-A36D-610DCE22ED6B}" srcOrd="0" destOrd="0" presId="urn:microsoft.com/office/officeart/2005/8/layout/hProcess4"/>
    <dgm:cxn modelId="{8FB68EF6-6018-455A-AC27-FE00694588AA}" type="presOf" srcId="{043CEF28-C99C-40E5-A058-4606555D4BBE}" destId="{E3F65EC5-66DB-4F12-80E5-62B346A0BB35}" srcOrd="0" destOrd="0" presId="urn:microsoft.com/office/officeart/2005/8/layout/hProcess4"/>
    <dgm:cxn modelId="{2A46A183-BC92-4DC5-B353-BA74F61DD833}" type="presParOf" srcId="{E3F65EC5-66DB-4F12-80E5-62B346A0BB35}" destId="{777377E1-3715-4724-8630-9EF02D2DF06E}" srcOrd="0" destOrd="0" presId="urn:microsoft.com/office/officeart/2005/8/layout/hProcess4"/>
    <dgm:cxn modelId="{C0772F84-294B-448A-ADF8-B82CC4B201FA}" type="presParOf" srcId="{E3F65EC5-66DB-4F12-80E5-62B346A0BB35}" destId="{F0638339-447C-4D27-B645-89CA7E1C5597}" srcOrd="1" destOrd="0" presId="urn:microsoft.com/office/officeart/2005/8/layout/hProcess4"/>
    <dgm:cxn modelId="{1BFC1D49-763D-45ED-9BB0-24D62BC64D81}" type="presParOf" srcId="{E3F65EC5-66DB-4F12-80E5-62B346A0BB35}" destId="{D0D4B966-22A0-45C2-A27F-E9F7D26BECFB}" srcOrd="2" destOrd="0" presId="urn:microsoft.com/office/officeart/2005/8/layout/hProcess4"/>
    <dgm:cxn modelId="{9E341E0A-0104-4252-B01E-6F62CA6AF364}" type="presParOf" srcId="{D0D4B966-22A0-45C2-A27F-E9F7D26BECFB}" destId="{3A4F94B6-38B3-4479-8E99-FA61CEC983D6}" srcOrd="0" destOrd="0" presId="urn:microsoft.com/office/officeart/2005/8/layout/hProcess4"/>
    <dgm:cxn modelId="{EB18A75F-4298-4AA6-B79D-03812661D222}" type="presParOf" srcId="{3A4F94B6-38B3-4479-8E99-FA61CEC983D6}" destId="{D82894C3-0E6E-425B-9B0C-BE10725F24BC}" srcOrd="0" destOrd="0" presId="urn:microsoft.com/office/officeart/2005/8/layout/hProcess4"/>
    <dgm:cxn modelId="{A5108245-F0EF-4A5A-8AE0-7145C88E231A}" type="presParOf" srcId="{3A4F94B6-38B3-4479-8E99-FA61CEC983D6}" destId="{F12BED50-9024-41E5-A36D-610DCE22ED6B}" srcOrd="1" destOrd="0" presId="urn:microsoft.com/office/officeart/2005/8/layout/hProcess4"/>
    <dgm:cxn modelId="{C6713A69-40D3-4B78-8A5E-2D2864625BB0}" type="presParOf" srcId="{3A4F94B6-38B3-4479-8E99-FA61CEC983D6}" destId="{D29896F5-BC96-435A-BF3A-038949214A67}" srcOrd="2" destOrd="0" presId="urn:microsoft.com/office/officeart/2005/8/layout/hProcess4"/>
    <dgm:cxn modelId="{A356772F-36C6-4BFF-8E29-7102AEF9E926}" type="presParOf" srcId="{3A4F94B6-38B3-4479-8E99-FA61CEC983D6}" destId="{565C0381-EBD7-4A0F-91DF-2BE3BEEC522E}" srcOrd="3" destOrd="0" presId="urn:microsoft.com/office/officeart/2005/8/layout/hProcess4"/>
    <dgm:cxn modelId="{8F03C64D-AB39-4EA0-9D8C-45400C824B7F}" type="presParOf" srcId="{3A4F94B6-38B3-4479-8E99-FA61CEC983D6}" destId="{D8AD471B-ED81-41E4-B694-C77D4AF83E8B}" srcOrd="4" destOrd="0" presId="urn:microsoft.com/office/officeart/2005/8/layout/hProcess4"/>
    <dgm:cxn modelId="{D7BDD413-D9C5-4855-9B30-2ECAD675C363}" type="presParOf" srcId="{D0D4B966-22A0-45C2-A27F-E9F7D26BECFB}" destId="{3F64DF34-C3D0-4A86-86CD-B7567E9F5DE5}" srcOrd="1" destOrd="0" presId="urn:microsoft.com/office/officeart/2005/8/layout/hProcess4"/>
    <dgm:cxn modelId="{0F952904-B688-48DC-83FA-2108EABAFB09}" type="presParOf" srcId="{D0D4B966-22A0-45C2-A27F-E9F7D26BECFB}" destId="{09115377-721E-4478-B89D-C4F96CB3C0AE}" srcOrd="2" destOrd="0" presId="urn:microsoft.com/office/officeart/2005/8/layout/hProcess4"/>
    <dgm:cxn modelId="{B75CFDF8-09CA-4EB3-852E-215DE982069A}" type="presParOf" srcId="{09115377-721E-4478-B89D-C4F96CB3C0AE}" destId="{BF723AAF-5C78-4428-9112-3F1ACD19071E}" srcOrd="0" destOrd="0" presId="urn:microsoft.com/office/officeart/2005/8/layout/hProcess4"/>
    <dgm:cxn modelId="{6C7587C0-0741-4F12-B6FF-D4813BF1EE4B}" type="presParOf" srcId="{09115377-721E-4478-B89D-C4F96CB3C0AE}" destId="{B688E66A-3131-43A9-B09C-C5EC7903CE1F}" srcOrd="1" destOrd="0" presId="urn:microsoft.com/office/officeart/2005/8/layout/hProcess4"/>
    <dgm:cxn modelId="{DE9CB2FF-3A0E-421B-8DF0-85F0BA3BE8BE}" type="presParOf" srcId="{09115377-721E-4478-B89D-C4F96CB3C0AE}" destId="{6BC82447-5814-451C-9A93-E5BC0CDFC6FC}" srcOrd="2" destOrd="0" presId="urn:microsoft.com/office/officeart/2005/8/layout/hProcess4"/>
    <dgm:cxn modelId="{E90AEF1C-E155-49FD-83D8-5A900419BFB8}" type="presParOf" srcId="{09115377-721E-4478-B89D-C4F96CB3C0AE}" destId="{2AD4C971-8C20-434D-8ED1-24AC84F25676}" srcOrd="3" destOrd="0" presId="urn:microsoft.com/office/officeart/2005/8/layout/hProcess4"/>
    <dgm:cxn modelId="{89D3ACA8-3A3A-430C-A08E-AD966F86BAC5}" type="presParOf" srcId="{09115377-721E-4478-B89D-C4F96CB3C0AE}" destId="{7443CB1B-5D14-4DA7-96A1-4E804791D3AD}" srcOrd="4" destOrd="0" presId="urn:microsoft.com/office/officeart/2005/8/layout/hProcess4"/>
    <dgm:cxn modelId="{B165BB5B-E038-4BA1-9585-8AF2D07ABA40}" type="presParOf" srcId="{D0D4B966-22A0-45C2-A27F-E9F7D26BECFB}" destId="{A4D7969F-A980-4909-BDAF-D1971DB10F1A}" srcOrd="3" destOrd="0" presId="urn:microsoft.com/office/officeart/2005/8/layout/hProcess4"/>
    <dgm:cxn modelId="{DE688C7E-4BB2-41F3-A1CF-4AC99378C369}" type="presParOf" srcId="{D0D4B966-22A0-45C2-A27F-E9F7D26BECFB}" destId="{DCE3AEE7-294A-45D4-8EE2-FB05CACD40C6}" srcOrd="4" destOrd="0" presId="urn:microsoft.com/office/officeart/2005/8/layout/hProcess4"/>
    <dgm:cxn modelId="{75DB3B5E-9D5C-49B9-A13D-4DB57395D225}" type="presParOf" srcId="{DCE3AEE7-294A-45D4-8EE2-FB05CACD40C6}" destId="{E023859F-628D-43F2-A284-945EA76A1E29}" srcOrd="0" destOrd="0" presId="urn:microsoft.com/office/officeart/2005/8/layout/hProcess4"/>
    <dgm:cxn modelId="{0712E5A5-FF7E-4367-AAA2-B3544B75CF2D}" type="presParOf" srcId="{DCE3AEE7-294A-45D4-8EE2-FB05CACD40C6}" destId="{6EE60718-F2B8-4CCD-8410-213ABEBA75B4}" srcOrd="1" destOrd="0" presId="urn:microsoft.com/office/officeart/2005/8/layout/hProcess4"/>
    <dgm:cxn modelId="{CDB69DD5-40C9-4912-9855-10B4D452AE54}" type="presParOf" srcId="{DCE3AEE7-294A-45D4-8EE2-FB05CACD40C6}" destId="{7E17D800-4C50-4C3E-833E-49B62E9CB2D9}" srcOrd="2" destOrd="0" presId="urn:microsoft.com/office/officeart/2005/8/layout/hProcess4"/>
    <dgm:cxn modelId="{B89EBF63-D27C-4BAC-B5AC-A248EB74F310}" type="presParOf" srcId="{DCE3AEE7-294A-45D4-8EE2-FB05CACD40C6}" destId="{BDEC6600-3E2C-408F-9856-ACC0FD5EE68C}" srcOrd="3" destOrd="0" presId="urn:microsoft.com/office/officeart/2005/8/layout/hProcess4"/>
    <dgm:cxn modelId="{720EF257-A1D7-4E8D-B91C-ECD4F2C9568C}" type="presParOf" srcId="{DCE3AEE7-294A-45D4-8EE2-FB05CACD40C6}" destId="{3BEA3F5C-401D-4300-86DB-6B4A34BF0DE5}" srcOrd="4" destOrd="0" presId="urn:microsoft.com/office/officeart/2005/8/layout/hProcess4"/>
    <dgm:cxn modelId="{F031366A-14DC-4249-B299-EF9B4FD4E696}" type="presParOf" srcId="{D0D4B966-22A0-45C2-A27F-E9F7D26BECFB}" destId="{2A031673-FB0A-471F-A3CE-72FB5C853B65}" srcOrd="5" destOrd="0" presId="urn:microsoft.com/office/officeart/2005/8/layout/hProcess4"/>
    <dgm:cxn modelId="{7D98E36C-323C-4D87-A686-B8551DB88A86}" type="presParOf" srcId="{D0D4B966-22A0-45C2-A27F-E9F7D26BECFB}" destId="{433F4D16-AC4A-403A-B65F-890B2F9DE495}" srcOrd="6" destOrd="0" presId="urn:microsoft.com/office/officeart/2005/8/layout/hProcess4"/>
    <dgm:cxn modelId="{55721D27-E807-41B0-977B-C8458644C264}" type="presParOf" srcId="{433F4D16-AC4A-403A-B65F-890B2F9DE495}" destId="{B68B6C11-7EA2-4637-9062-00C5EFB50577}" srcOrd="0" destOrd="0" presId="urn:microsoft.com/office/officeart/2005/8/layout/hProcess4"/>
    <dgm:cxn modelId="{F1372F09-2484-4BC9-BDB5-84DC295C6577}" type="presParOf" srcId="{433F4D16-AC4A-403A-B65F-890B2F9DE495}" destId="{11E030B6-16E0-4B46-ABD4-9C7CAE47E22C}" srcOrd="1" destOrd="0" presId="urn:microsoft.com/office/officeart/2005/8/layout/hProcess4"/>
    <dgm:cxn modelId="{792F0FA5-FAD2-4B6B-969D-122737B94278}" type="presParOf" srcId="{433F4D16-AC4A-403A-B65F-890B2F9DE495}" destId="{2A053439-7CA2-437B-84B7-2EABCF3E3899}" srcOrd="2" destOrd="0" presId="urn:microsoft.com/office/officeart/2005/8/layout/hProcess4"/>
    <dgm:cxn modelId="{DACB4696-BDD3-472C-970D-B5729D2CBB82}" type="presParOf" srcId="{433F4D16-AC4A-403A-B65F-890B2F9DE495}" destId="{49C97ADE-C3CF-4D43-91F0-457B8CFDF2CC}" srcOrd="3" destOrd="0" presId="urn:microsoft.com/office/officeart/2005/8/layout/hProcess4"/>
    <dgm:cxn modelId="{884B80BA-4890-490E-B8D1-E8C7F32E1F3A}" type="presParOf" srcId="{433F4D16-AC4A-403A-B65F-890B2F9DE495}" destId="{DD073A3E-36A9-430B-9C16-55BD82ED0432}" srcOrd="4" destOrd="0" presId="urn:microsoft.com/office/officeart/2005/8/layout/hProcess4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E062C6-1F7F-412D-8DEC-FEE9DA6741D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10BA34A-5690-4E65-8F96-C3952916866D}">
      <dgm:prSet phldrT="[텍스트]"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rPr>
            <a:t>Bar Stock &amp; QT</a:t>
          </a:r>
          <a:endParaRPr lang="ko-KR" altLang="en-US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8F50B3BC-A03C-428E-9C54-1D201A788F89}" type="parTrans" cxnId="{E8E2C9C0-8ABE-4152-9F43-090C005DDE17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270C6B57-A04C-46FD-8987-2F08BE6EF696}" type="sibTrans" cxnId="{E8E2C9C0-8ABE-4152-9F43-090C005DDE17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2DB204F5-5676-4339-8B9C-609A158D7A1B}">
      <dgm:prSet phldrT="[텍스트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rPr>
            <a:t>CNC Turning</a:t>
          </a:r>
          <a:endParaRPr lang="ko-KR" altLang="en-US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89160A9B-C304-4CAD-9F71-F8EC486C3717}" type="parTrans" cxnId="{997667B4-50EE-4921-998A-FE25ED2C01C2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F630F438-6CC4-4EF6-82B1-514374EA5F14}" type="sibTrans" cxnId="{997667B4-50EE-4921-998A-FE25ED2C01C2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FC27AE7A-3EC5-410C-BB00-B775C71D5DDC}">
      <dgm:prSet phldrT="[텍스트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rPr>
            <a:t>MCT Drilling</a:t>
          </a:r>
          <a:endParaRPr lang="ko-KR" altLang="en-US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8BC39974-384E-4FE5-BF09-0A575998B341}" type="parTrans" cxnId="{2BC7025E-F332-4B3B-A141-EBEAD770C5CA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0CC53512-0CE8-4703-A58D-0E98AB23B8B1}" type="sibTrans" cxnId="{2BC7025E-F332-4B3B-A141-EBEAD770C5CA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A3E2B8A3-66F1-4625-AE19-2F99ABB8A2BA}">
      <dgm:prSet phldrT="[텍스트]" custT="1"/>
      <dgm:spPr>
        <a:solidFill>
          <a:schemeClr val="tx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rPr>
            <a:t>Side End Milling</a:t>
          </a:r>
          <a:endParaRPr lang="ko-KR" altLang="en-US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7125C8DE-AA2B-4BD6-8871-E7193EE0C664}" type="parTrans" cxnId="{646A492F-B5C1-48BD-8203-80FEE8078567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7753AC70-7CA3-497A-A07E-223071BB2511}" type="sibTrans" cxnId="{646A492F-B5C1-48BD-8203-80FEE8078567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75A7A6DC-9A07-4733-90B1-E30F8262F072}">
      <dgm:prSet phldrT="[텍스트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rPr>
            <a:t>Burnishing</a:t>
          </a:r>
          <a:endParaRPr lang="ko-KR" altLang="en-US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6E7D5A31-27B4-42D5-A25F-BAE9E4020A8B}" type="parTrans" cxnId="{E2ECD2B5-6338-4D2E-B043-1D6169C172E1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D33A223F-52A1-40F3-864C-10C9697F0C17}" type="sibTrans" cxnId="{E2ECD2B5-6338-4D2E-B043-1D6169C172E1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46215E80-3E3D-4EC3-9335-0C926888E46C}">
      <dgm:prSet phldrT="[텍스트]"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rPr>
            <a:t>Deburring</a:t>
          </a:r>
          <a:endParaRPr lang="ko-KR" altLang="en-US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D3A4A0B8-B8ED-47BE-B9CE-0493349A74AA}" type="parTrans" cxnId="{BB9DBD42-4B86-4A84-92DF-E20136A3474B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66DAFE3F-532E-41D1-87CA-C1AC4E96A3B9}" type="sibTrans" cxnId="{BB9DBD42-4B86-4A84-92DF-E20136A3474B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13F51CC8-9BF7-4AF1-B30D-A92C20E806E1}">
      <dgm:prSet phldrT="[텍스트]"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rPr>
            <a:t>Ultrasonic Washing</a:t>
          </a:r>
          <a:endParaRPr lang="ko-KR" altLang="en-US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8A0A1B1E-D048-4914-9F04-3EA0417AF176}" type="parTrans" cxnId="{3DB49262-0484-4304-91AC-D2F483B841A7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1B065877-C7B0-42CB-B2CF-3437627E805F}" type="sibTrans" cxnId="{3DB49262-0484-4304-91AC-D2F483B841A7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8675AD31-FA80-4396-84E9-169E3174502C}">
      <dgm:prSet phldrT="[텍스트]" custT="1"/>
      <dgm:spPr>
        <a:solidFill>
          <a:srgbClr val="FF0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rPr>
            <a:t>100% Auto Inspection</a:t>
          </a:r>
          <a:endParaRPr lang="ko-KR" altLang="en-US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F1245F97-9B41-411D-BBD5-923942131E39}" type="parTrans" cxnId="{BC7A8E3C-3F5B-4D32-AB87-C1F1D5CE4C29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FDB70AFF-F032-420B-A90C-F2656AEB3848}" type="sibTrans" cxnId="{BC7A8E3C-3F5B-4D32-AB87-C1F1D5CE4C29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C94C43D4-448E-4CF4-BCD2-53F214620965}" type="pres">
      <dgm:prSet presAssocID="{07E062C6-1F7F-412D-8DEC-FEE9DA6741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742384A-07EA-4949-89C0-13AC8D24FD87}" type="pres">
      <dgm:prSet presAssocID="{C10BA34A-5690-4E65-8F96-C3952916866D}" presName="linNode" presStyleCnt="0"/>
      <dgm:spPr/>
    </dgm:pt>
    <dgm:pt modelId="{40E0CCEC-592E-45A5-AB8B-660137D205A6}" type="pres">
      <dgm:prSet presAssocID="{C10BA34A-5690-4E65-8F96-C3952916866D}" presName="parentText" presStyleLbl="node1" presStyleIdx="0" presStyleCnt="8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FE7EA8A-562E-4159-8D87-53F5D835C555}" type="pres">
      <dgm:prSet presAssocID="{270C6B57-A04C-46FD-8987-2F08BE6EF696}" presName="sp" presStyleCnt="0"/>
      <dgm:spPr/>
    </dgm:pt>
    <dgm:pt modelId="{27C33000-EE5F-4007-9C8E-C2DE40BF8C6E}" type="pres">
      <dgm:prSet presAssocID="{2DB204F5-5676-4339-8B9C-609A158D7A1B}" presName="linNode" presStyleCnt="0"/>
      <dgm:spPr/>
    </dgm:pt>
    <dgm:pt modelId="{7CB26175-1499-46CA-824B-5FB73D1484FE}" type="pres">
      <dgm:prSet presAssocID="{2DB204F5-5676-4339-8B9C-609A158D7A1B}" presName="parentText" presStyleLbl="node1" presStyleIdx="1" presStyleCnt="8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2C3C83D-44E0-4912-B9B7-7EF328F6805B}" type="pres">
      <dgm:prSet presAssocID="{F630F438-6CC4-4EF6-82B1-514374EA5F14}" presName="sp" presStyleCnt="0"/>
      <dgm:spPr/>
    </dgm:pt>
    <dgm:pt modelId="{2551001F-72E1-42DF-88E4-E0BDCB33DAF0}" type="pres">
      <dgm:prSet presAssocID="{FC27AE7A-3EC5-410C-BB00-B775C71D5DDC}" presName="linNode" presStyleCnt="0"/>
      <dgm:spPr/>
    </dgm:pt>
    <dgm:pt modelId="{C6FDBA73-78D5-4852-8314-3BF5523C431F}" type="pres">
      <dgm:prSet presAssocID="{FC27AE7A-3EC5-410C-BB00-B775C71D5DDC}" presName="parentText" presStyleLbl="node1" presStyleIdx="2" presStyleCnt="8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E1994F3-9E4D-46E5-8A3A-DE24DAF5C000}" type="pres">
      <dgm:prSet presAssocID="{0CC53512-0CE8-4703-A58D-0E98AB23B8B1}" presName="sp" presStyleCnt="0"/>
      <dgm:spPr/>
    </dgm:pt>
    <dgm:pt modelId="{849BEC90-F728-42CA-9296-1F2D9AA4030A}" type="pres">
      <dgm:prSet presAssocID="{A3E2B8A3-66F1-4625-AE19-2F99ABB8A2BA}" presName="linNode" presStyleCnt="0"/>
      <dgm:spPr/>
    </dgm:pt>
    <dgm:pt modelId="{81A01F89-E6A4-4AC8-82FB-98E14E66A392}" type="pres">
      <dgm:prSet presAssocID="{A3E2B8A3-66F1-4625-AE19-2F99ABB8A2BA}" presName="parentText" presStyleLbl="node1" presStyleIdx="3" presStyleCnt="8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4994359-9711-4F55-BA36-359D8F438E16}" type="pres">
      <dgm:prSet presAssocID="{7753AC70-7CA3-497A-A07E-223071BB2511}" presName="sp" presStyleCnt="0"/>
      <dgm:spPr/>
    </dgm:pt>
    <dgm:pt modelId="{FE9BA8C8-238B-4CBD-8779-63B589B955CE}" type="pres">
      <dgm:prSet presAssocID="{75A7A6DC-9A07-4733-90B1-E30F8262F072}" presName="linNode" presStyleCnt="0"/>
      <dgm:spPr/>
    </dgm:pt>
    <dgm:pt modelId="{6D0F5A17-A15A-43CD-8184-D9F4419A59B4}" type="pres">
      <dgm:prSet presAssocID="{75A7A6DC-9A07-4733-90B1-E30F8262F072}" presName="parentText" presStyleLbl="node1" presStyleIdx="4" presStyleCnt="8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967F29-7650-4D66-BE19-CBF4A67C2E85}" type="pres">
      <dgm:prSet presAssocID="{D33A223F-52A1-40F3-864C-10C9697F0C17}" presName="sp" presStyleCnt="0"/>
      <dgm:spPr/>
    </dgm:pt>
    <dgm:pt modelId="{8F2FFC11-E2BB-4A9F-A88B-019F9B4E4AF1}" type="pres">
      <dgm:prSet presAssocID="{46215E80-3E3D-4EC3-9335-0C926888E46C}" presName="linNode" presStyleCnt="0"/>
      <dgm:spPr/>
    </dgm:pt>
    <dgm:pt modelId="{678D9096-E743-4393-9169-D7060999F1FE}" type="pres">
      <dgm:prSet presAssocID="{46215E80-3E3D-4EC3-9335-0C926888E46C}" presName="parentText" presStyleLbl="node1" presStyleIdx="5" presStyleCnt="8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FB19175-2359-4812-B93B-0BBCBE7C76BF}" type="pres">
      <dgm:prSet presAssocID="{66DAFE3F-532E-41D1-87CA-C1AC4E96A3B9}" presName="sp" presStyleCnt="0"/>
      <dgm:spPr/>
    </dgm:pt>
    <dgm:pt modelId="{FA5B1F5C-B85A-4D71-A505-B2453C015BBC}" type="pres">
      <dgm:prSet presAssocID="{13F51CC8-9BF7-4AF1-B30D-A92C20E806E1}" presName="linNode" presStyleCnt="0"/>
      <dgm:spPr/>
    </dgm:pt>
    <dgm:pt modelId="{7741167D-98B5-4FD2-AAFA-0F0DB8810F5E}" type="pres">
      <dgm:prSet presAssocID="{13F51CC8-9BF7-4AF1-B30D-A92C20E806E1}" presName="parentText" presStyleLbl="node1" presStyleIdx="6" presStyleCnt="8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9BADED1-1E46-4E76-8DD8-AEA399AF75FC}" type="pres">
      <dgm:prSet presAssocID="{1B065877-C7B0-42CB-B2CF-3437627E805F}" presName="sp" presStyleCnt="0"/>
      <dgm:spPr/>
    </dgm:pt>
    <dgm:pt modelId="{B45137BD-9CF7-4FF3-B697-D8A06A5EA442}" type="pres">
      <dgm:prSet presAssocID="{8675AD31-FA80-4396-84E9-169E3174502C}" presName="linNode" presStyleCnt="0"/>
      <dgm:spPr/>
    </dgm:pt>
    <dgm:pt modelId="{06CD1A4A-6534-44D4-BC6B-6A3A879317E4}" type="pres">
      <dgm:prSet presAssocID="{8675AD31-FA80-4396-84E9-169E3174502C}" presName="parentText" presStyleLbl="node1" presStyleIdx="7" presStyleCnt="8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C7A8E3C-3F5B-4D32-AB87-C1F1D5CE4C29}" srcId="{07E062C6-1F7F-412D-8DEC-FEE9DA6741D3}" destId="{8675AD31-FA80-4396-84E9-169E3174502C}" srcOrd="7" destOrd="0" parTransId="{F1245F97-9B41-411D-BBD5-923942131E39}" sibTransId="{FDB70AFF-F032-420B-A90C-F2656AEB3848}"/>
    <dgm:cxn modelId="{1E2A2166-A2D5-4E4C-805D-04C1BACCFCA6}" type="presOf" srcId="{C10BA34A-5690-4E65-8F96-C3952916866D}" destId="{40E0CCEC-592E-45A5-AB8B-660137D205A6}" srcOrd="0" destOrd="0" presId="urn:microsoft.com/office/officeart/2005/8/layout/vList5"/>
    <dgm:cxn modelId="{B7ABBD09-6CA5-4EA2-B33F-775786E99184}" type="presOf" srcId="{13F51CC8-9BF7-4AF1-B30D-A92C20E806E1}" destId="{7741167D-98B5-4FD2-AAFA-0F0DB8810F5E}" srcOrd="0" destOrd="0" presId="urn:microsoft.com/office/officeart/2005/8/layout/vList5"/>
    <dgm:cxn modelId="{2FC2CA93-9240-41BB-BC02-D74E1A7EF98A}" type="presOf" srcId="{8675AD31-FA80-4396-84E9-169E3174502C}" destId="{06CD1A4A-6534-44D4-BC6B-6A3A879317E4}" srcOrd="0" destOrd="0" presId="urn:microsoft.com/office/officeart/2005/8/layout/vList5"/>
    <dgm:cxn modelId="{4364F883-EE0D-457F-A258-DEEA532C23C7}" type="presOf" srcId="{FC27AE7A-3EC5-410C-BB00-B775C71D5DDC}" destId="{C6FDBA73-78D5-4852-8314-3BF5523C431F}" srcOrd="0" destOrd="0" presId="urn:microsoft.com/office/officeart/2005/8/layout/vList5"/>
    <dgm:cxn modelId="{E2ECD2B5-6338-4D2E-B043-1D6169C172E1}" srcId="{07E062C6-1F7F-412D-8DEC-FEE9DA6741D3}" destId="{75A7A6DC-9A07-4733-90B1-E30F8262F072}" srcOrd="4" destOrd="0" parTransId="{6E7D5A31-27B4-42D5-A25F-BAE9E4020A8B}" sibTransId="{D33A223F-52A1-40F3-864C-10C9697F0C17}"/>
    <dgm:cxn modelId="{81FF9442-A83C-453F-8D47-205679F4DA90}" type="presOf" srcId="{A3E2B8A3-66F1-4625-AE19-2F99ABB8A2BA}" destId="{81A01F89-E6A4-4AC8-82FB-98E14E66A392}" srcOrd="0" destOrd="0" presId="urn:microsoft.com/office/officeart/2005/8/layout/vList5"/>
    <dgm:cxn modelId="{9975B089-38AE-4C3D-9100-D08991857325}" type="presOf" srcId="{75A7A6DC-9A07-4733-90B1-E30F8262F072}" destId="{6D0F5A17-A15A-43CD-8184-D9F4419A59B4}" srcOrd="0" destOrd="0" presId="urn:microsoft.com/office/officeart/2005/8/layout/vList5"/>
    <dgm:cxn modelId="{68A866AA-BC93-4D0A-BB8F-F1525813BAF4}" type="presOf" srcId="{46215E80-3E3D-4EC3-9335-0C926888E46C}" destId="{678D9096-E743-4393-9169-D7060999F1FE}" srcOrd="0" destOrd="0" presId="urn:microsoft.com/office/officeart/2005/8/layout/vList5"/>
    <dgm:cxn modelId="{7DEAA8A5-60D5-4A64-AB18-DBEEF6D58B59}" type="presOf" srcId="{2DB204F5-5676-4339-8B9C-609A158D7A1B}" destId="{7CB26175-1499-46CA-824B-5FB73D1484FE}" srcOrd="0" destOrd="0" presId="urn:microsoft.com/office/officeart/2005/8/layout/vList5"/>
    <dgm:cxn modelId="{BB9DBD42-4B86-4A84-92DF-E20136A3474B}" srcId="{07E062C6-1F7F-412D-8DEC-FEE9DA6741D3}" destId="{46215E80-3E3D-4EC3-9335-0C926888E46C}" srcOrd="5" destOrd="0" parTransId="{D3A4A0B8-B8ED-47BE-B9CE-0493349A74AA}" sibTransId="{66DAFE3F-532E-41D1-87CA-C1AC4E96A3B9}"/>
    <dgm:cxn modelId="{E6598434-E14D-40E6-A8EF-77DA64E7F861}" type="presOf" srcId="{07E062C6-1F7F-412D-8DEC-FEE9DA6741D3}" destId="{C94C43D4-448E-4CF4-BCD2-53F214620965}" srcOrd="0" destOrd="0" presId="urn:microsoft.com/office/officeart/2005/8/layout/vList5"/>
    <dgm:cxn modelId="{2BC7025E-F332-4B3B-A141-EBEAD770C5CA}" srcId="{07E062C6-1F7F-412D-8DEC-FEE9DA6741D3}" destId="{FC27AE7A-3EC5-410C-BB00-B775C71D5DDC}" srcOrd="2" destOrd="0" parTransId="{8BC39974-384E-4FE5-BF09-0A575998B341}" sibTransId="{0CC53512-0CE8-4703-A58D-0E98AB23B8B1}"/>
    <dgm:cxn modelId="{3DB49262-0484-4304-91AC-D2F483B841A7}" srcId="{07E062C6-1F7F-412D-8DEC-FEE9DA6741D3}" destId="{13F51CC8-9BF7-4AF1-B30D-A92C20E806E1}" srcOrd="6" destOrd="0" parTransId="{8A0A1B1E-D048-4914-9F04-3EA0417AF176}" sibTransId="{1B065877-C7B0-42CB-B2CF-3437627E805F}"/>
    <dgm:cxn modelId="{997667B4-50EE-4921-998A-FE25ED2C01C2}" srcId="{07E062C6-1F7F-412D-8DEC-FEE9DA6741D3}" destId="{2DB204F5-5676-4339-8B9C-609A158D7A1B}" srcOrd="1" destOrd="0" parTransId="{89160A9B-C304-4CAD-9F71-F8EC486C3717}" sibTransId="{F630F438-6CC4-4EF6-82B1-514374EA5F14}"/>
    <dgm:cxn modelId="{646A492F-B5C1-48BD-8203-80FEE8078567}" srcId="{07E062C6-1F7F-412D-8DEC-FEE9DA6741D3}" destId="{A3E2B8A3-66F1-4625-AE19-2F99ABB8A2BA}" srcOrd="3" destOrd="0" parTransId="{7125C8DE-AA2B-4BD6-8871-E7193EE0C664}" sibTransId="{7753AC70-7CA3-497A-A07E-223071BB2511}"/>
    <dgm:cxn modelId="{E8E2C9C0-8ABE-4152-9F43-090C005DDE17}" srcId="{07E062C6-1F7F-412D-8DEC-FEE9DA6741D3}" destId="{C10BA34A-5690-4E65-8F96-C3952916866D}" srcOrd="0" destOrd="0" parTransId="{8F50B3BC-A03C-428E-9C54-1D201A788F89}" sibTransId="{270C6B57-A04C-46FD-8987-2F08BE6EF696}"/>
    <dgm:cxn modelId="{A836A25C-3EDA-4F0C-A638-6F99BB30DE89}" type="presParOf" srcId="{C94C43D4-448E-4CF4-BCD2-53F214620965}" destId="{2742384A-07EA-4949-89C0-13AC8D24FD87}" srcOrd="0" destOrd="0" presId="urn:microsoft.com/office/officeart/2005/8/layout/vList5"/>
    <dgm:cxn modelId="{0BD1158C-3854-46F5-AAEA-25D679446E13}" type="presParOf" srcId="{2742384A-07EA-4949-89C0-13AC8D24FD87}" destId="{40E0CCEC-592E-45A5-AB8B-660137D205A6}" srcOrd="0" destOrd="0" presId="urn:microsoft.com/office/officeart/2005/8/layout/vList5"/>
    <dgm:cxn modelId="{A089F41A-9FD4-4FD6-8F00-56080BCCC29F}" type="presParOf" srcId="{C94C43D4-448E-4CF4-BCD2-53F214620965}" destId="{3FE7EA8A-562E-4159-8D87-53F5D835C555}" srcOrd="1" destOrd="0" presId="urn:microsoft.com/office/officeart/2005/8/layout/vList5"/>
    <dgm:cxn modelId="{1F9D91B5-1322-4FB6-90E6-9754C70565DE}" type="presParOf" srcId="{C94C43D4-448E-4CF4-BCD2-53F214620965}" destId="{27C33000-EE5F-4007-9C8E-C2DE40BF8C6E}" srcOrd="2" destOrd="0" presId="urn:microsoft.com/office/officeart/2005/8/layout/vList5"/>
    <dgm:cxn modelId="{63FD2800-76A4-4A5A-976B-E9CDF5CDB6A8}" type="presParOf" srcId="{27C33000-EE5F-4007-9C8E-C2DE40BF8C6E}" destId="{7CB26175-1499-46CA-824B-5FB73D1484FE}" srcOrd="0" destOrd="0" presId="urn:microsoft.com/office/officeart/2005/8/layout/vList5"/>
    <dgm:cxn modelId="{5B58D7A1-1FA2-4463-B8A7-8BFC0536620B}" type="presParOf" srcId="{C94C43D4-448E-4CF4-BCD2-53F214620965}" destId="{12C3C83D-44E0-4912-B9B7-7EF328F6805B}" srcOrd="3" destOrd="0" presId="urn:microsoft.com/office/officeart/2005/8/layout/vList5"/>
    <dgm:cxn modelId="{A50C6B69-2F85-4BEB-94C3-A53DC75502E9}" type="presParOf" srcId="{C94C43D4-448E-4CF4-BCD2-53F214620965}" destId="{2551001F-72E1-42DF-88E4-E0BDCB33DAF0}" srcOrd="4" destOrd="0" presId="urn:microsoft.com/office/officeart/2005/8/layout/vList5"/>
    <dgm:cxn modelId="{8D33C79E-19CC-42D8-A911-C976E3D81AB1}" type="presParOf" srcId="{2551001F-72E1-42DF-88E4-E0BDCB33DAF0}" destId="{C6FDBA73-78D5-4852-8314-3BF5523C431F}" srcOrd="0" destOrd="0" presId="urn:microsoft.com/office/officeart/2005/8/layout/vList5"/>
    <dgm:cxn modelId="{435C71C5-EAD0-4E8D-9EB2-DDB36236FC2F}" type="presParOf" srcId="{C94C43D4-448E-4CF4-BCD2-53F214620965}" destId="{2E1994F3-9E4D-46E5-8A3A-DE24DAF5C000}" srcOrd="5" destOrd="0" presId="urn:microsoft.com/office/officeart/2005/8/layout/vList5"/>
    <dgm:cxn modelId="{D7C7C9EE-6166-4FF2-B651-435173757BEE}" type="presParOf" srcId="{C94C43D4-448E-4CF4-BCD2-53F214620965}" destId="{849BEC90-F728-42CA-9296-1F2D9AA4030A}" srcOrd="6" destOrd="0" presId="urn:microsoft.com/office/officeart/2005/8/layout/vList5"/>
    <dgm:cxn modelId="{B94AE390-894C-48BC-BD33-203BAFD8E85D}" type="presParOf" srcId="{849BEC90-F728-42CA-9296-1F2D9AA4030A}" destId="{81A01F89-E6A4-4AC8-82FB-98E14E66A392}" srcOrd="0" destOrd="0" presId="urn:microsoft.com/office/officeart/2005/8/layout/vList5"/>
    <dgm:cxn modelId="{E7797625-1E42-4BD4-8778-4CC1E8ED2D49}" type="presParOf" srcId="{C94C43D4-448E-4CF4-BCD2-53F214620965}" destId="{14994359-9711-4F55-BA36-359D8F438E16}" srcOrd="7" destOrd="0" presId="urn:microsoft.com/office/officeart/2005/8/layout/vList5"/>
    <dgm:cxn modelId="{F2224203-84A6-4206-91ED-F32F3AE2434A}" type="presParOf" srcId="{C94C43D4-448E-4CF4-BCD2-53F214620965}" destId="{FE9BA8C8-238B-4CBD-8779-63B589B955CE}" srcOrd="8" destOrd="0" presId="urn:microsoft.com/office/officeart/2005/8/layout/vList5"/>
    <dgm:cxn modelId="{B9EE5259-EF81-4D71-8CE6-0262737BDB0F}" type="presParOf" srcId="{FE9BA8C8-238B-4CBD-8779-63B589B955CE}" destId="{6D0F5A17-A15A-43CD-8184-D9F4419A59B4}" srcOrd="0" destOrd="0" presId="urn:microsoft.com/office/officeart/2005/8/layout/vList5"/>
    <dgm:cxn modelId="{A85A699A-16AE-434D-8652-49823E2D28FE}" type="presParOf" srcId="{C94C43D4-448E-4CF4-BCD2-53F214620965}" destId="{AB967F29-7650-4D66-BE19-CBF4A67C2E85}" srcOrd="9" destOrd="0" presId="urn:microsoft.com/office/officeart/2005/8/layout/vList5"/>
    <dgm:cxn modelId="{F23BE7E8-5237-4CCE-ACAD-5C91E7F39134}" type="presParOf" srcId="{C94C43D4-448E-4CF4-BCD2-53F214620965}" destId="{8F2FFC11-E2BB-4A9F-A88B-019F9B4E4AF1}" srcOrd="10" destOrd="0" presId="urn:microsoft.com/office/officeart/2005/8/layout/vList5"/>
    <dgm:cxn modelId="{4466D0A9-FB79-49C9-A23E-057A5CA3D4E6}" type="presParOf" srcId="{8F2FFC11-E2BB-4A9F-A88B-019F9B4E4AF1}" destId="{678D9096-E743-4393-9169-D7060999F1FE}" srcOrd="0" destOrd="0" presId="urn:microsoft.com/office/officeart/2005/8/layout/vList5"/>
    <dgm:cxn modelId="{44308CBF-A388-45D7-BDB8-D00D00E063B0}" type="presParOf" srcId="{C94C43D4-448E-4CF4-BCD2-53F214620965}" destId="{3FB19175-2359-4812-B93B-0BBCBE7C76BF}" srcOrd="11" destOrd="0" presId="urn:microsoft.com/office/officeart/2005/8/layout/vList5"/>
    <dgm:cxn modelId="{06DBC9FD-6249-4F83-B202-23669395CD5A}" type="presParOf" srcId="{C94C43D4-448E-4CF4-BCD2-53F214620965}" destId="{FA5B1F5C-B85A-4D71-A505-B2453C015BBC}" srcOrd="12" destOrd="0" presId="urn:microsoft.com/office/officeart/2005/8/layout/vList5"/>
    <dgm:cxn modelId="{B9EB7EEC-E78F-4563-9A44-C6614F2C3743}" type="presParOf" srcId="{FA5B1F5C-B85A-4D71-A505-B2453C015BBC}" destId="{7741167D-98B5-4FD2-AAFA-0F0DB8810F5E}" srcOrd="0" destOrd="0" presId="urn:microsoft.com/office/officeart/2005/8/layout/vList5"/>
    <dgm:cxn modelId="{9FFC1A74-168A-41BF-9008-21F846C67968}" type="presParOf" srcId="{C94C43D4-448E-4CF4-BCD2-53F214620965}" destId="{C9BADED1-1E46-4E76-8DD8-AEA399AF75FC}" srcOrd="13" destOrd="0" presId="urn:microsoft.com/office/officeart/2005/8/layout/vList5"/>
    <dgm:cxn modelId="{F56C8C7E-209A-402B-8D5F-DF7504B4223E}" type="presParOf" srcId="{C94C43D4-448E-4CF4-BCD2-53F214620965}" destId="{B45137BD-9CF7-4FF3-B697-D8A06A5EA442}" srcOrd="14" destOrd="0" presId="urn:microsoft.com/office/officeart/2005/8/layout/vList5"/>
    <dgm:cxn modelId="{24190F27-FC69-441B-BA2B-21140F792BD6}" type="presParOf" srcId="{B45137BD-9CF7-4FF3-B697-D8A06A5EA442}" destId="{06CD1A4A-6534-44D4-BC6B-6A3A879317E4}" srcOrd="0" destOrd="0" presId="urn:microsoft.com/office/officeart/2005/8/layout/vList5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E062C6-1F7F-412D-8DEC-FEE9DA6741D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10BA34A-5690-4E65-8F96-C3952916866D}">
      <dgm:prSet phldrT="[텍스트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rPr>
            <a:t>Al. Die Casting</a:t>
          </a:r>
          <a:endParaRPr lang="ko-KR" altLang="en-US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8F50B3BC-A03C-428E-9C54-1D201A788F89}" type="parTrans" cxnId="{E8E2C9C0-8ABE-4152-9F43-090C005DDE17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270C6B57-A04C-46FD-8987-2F08BE6EF696}" type="sibTrans" cxnId="{E8E2C9C0-8ABE-4152-9F43-090C005DDE17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2DB204F5-5676-4339-8B9C-609A158D7A1B}">
      <dgm:prSet phldrT="[텍스트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rPr>
            <a:t>Component MCT Machining</a:t>
          </a:r>
          <a:endParaRPr lang="ko-KR" altLang="en-US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89160A9B-C304-4CAD-9F71-F8EC486C3717}" type="parTrans" cxnId="{997667B4-50EE-4921-998A-FE25ED2C01C2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F630F438-6CC4-4EF6-82B1-514374EA5F14}" type="sibTrans" cxnId="{997667B4-50EE-4921-998A-FE25ED2C01C2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FC27AE7A-3EC5-410C-BB00-B775C71D5DDC}">
      <dgm:prSet phldrT="[텍스트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rPr>
            <a:t>Housing Assembly</a:t>
          </a:r>
          <a:endParaRPr lang="ko-KR" altLang="en-US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8BC39974-384E-4FE5-BF09-0A575998B341}" type="parTrans" cxnId="{2BC7025E-F332-4B3B-A141-EBEAD770C5CA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0CC53512-0CE8-4703-A58D-0E98AB23B8B1}" type="sibTrans" cxnId="{2BC7025E-F332-4B3B-A141-EBEAD770C5CA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A3E2B8A3-66F1-4625-AE19-2F99ABB8A2BA}">
      <dgm:prSet phldrT="[텍스트]" custT="1"/>
      <dgm:spPr>
        <a:solidFill>
          <a:schemeClr val="tx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rPr>
            <a:t>Assembly Machining</a:t>
          </a:r>
          <a:endParaRPr lang="ko-KR" altLang="en-US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7125C8DE-AA2B-4BD6-8871-E7193EE0C664}" type="parTrans" cxnId="{646A492F-B5C1-48BD-8203-80FEE8078567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7753AC70-7CA3-497A-A07E-223071BB2511}" type="sibTrans" cxnId="{646A492F-B5C1-48BD-8203-80FEE8078567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13F51CC8-9BF7-4AF1-B30D-A92C20E806E1}">
      <dgm:prSet phldrT="[텍스트]"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rPr>
            <a:t>Washing</a:t>
          </a:r>
          <a:endParaRPr lang="ko-KR" altLang="en-US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8A0A1B1E-D048-4914-9F04-3EA0417AF176}" type="parTrans" cxnId="{3DB49262-0484-4304-91AC-D2F483B841A7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1B065877-C7B0-42CB-B2CF-3437627E805F}" type="sibTrans" cxnId="{3DB49262-0484-4304-91AC-D2F483B841A7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8675AD31-FA80-4396-84E9-169E3174502C}">
      <dgm:prSet phldrT="[텍스트]" custT="1"/>
      <dgm:spPr>
        <a:solidFill>
          <a:srgbClr val="FF0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rPr>
            <a:t>Auto Inspection</a:t>
          </a:r>
          <a:endParaRPr lang="ko-KR" altLang="en-US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F1245F97-9B41-411D-BBD5-923942131E39}" type="parTrans" cxnId="{BC7A8E3C-3F5B-4D32-AB87-C1F1D5CE4C29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FDB70AFF-F032-420B-A90C-F2656AEB3848}" type="sibTrans" cxnId="{BC7A8E3C-3F5B-4D32-AB87-C1F1D5CE4C29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C94C43D4-448E-4CF4-BCD2-53F214620965}" type="pres">
      <dgm:prSet presAssocID="{07E062C6-1F7F-412D-8DEC-FEE9DA6741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742384A-07EA-4949-89C0-13AC8D24FD87}" type="pres">
      <dgm:prSet presAssocID="{C10BA34A-5690-4E65-8F96-C3952916866D}" presName="linNode" presStyleCnt="0"/>
      <dgm:spPr/>
    </dgm:pt>
    <dgm:pt modelId="{40E0CCEC-592E-45A5-AB8B-660137D205A6}" type="pres">
      <dgm:prSet presAssocID="{C10BA34A-5690-4E65-8F96-C3952916866D}" presName="parentText" presStyleLbl="node1" presStyleIdx="0" presStyleCnt="6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FE7EA8A-562E-4159-8D87-53F5D835C555}" type="pres">
      <dgm:prSet presAssocID="{270C6B57-A04C-46FD-8987-2F08BE6EF696}" presName="sp" presStyleCnt="0"/>
      <dgm:spPr/>
    </dgm:pt>
    <dgm:pt modelId="{27C33000-EE5F-4007-9C8E-C2DE40BF8C6E}" type="pres">
      <dgm:prSet presAssocID="{2DB204F5-5676-4339-8B9C-609A158D7A1B}" presName="linNode" presStyleCnt="0"/>
      <dgm:spPr/>
    </dgm:pt>
    <dgm:pt modelId="{7CB26175-1499-46CA-824B-5FB73D1484FE}" type="pres">
      <dgm:prSet presAssocID="{2DB204F5-5676-4339-8B9C-609A158D7A1B}" presName="parentText" presStyleLbl="node1" presStyleIdx="1" presStyleCnt="6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2C3C83D-44E0-4912-B9B7-7EF328F6805B}" type="pres">
      <dgm:prSet presAssocID="{F630F438-6CC4-4EF6-82B1-514374EA5F14}" presName="sp" presStyleCnt="0"/>
      <dgm:spPr/>
    </dgm:pt>
    <dgm:pt modelId="{2551001F-72E1-42DF-88E4-E0BDCB33DAF0}" type="pres">
      <dgm:prSet presAssocID="{FC27AE7A-3EC5-410C-BB00-B775C71D5DDC}" presName="linNode" presStyleCnt="0"/>
      <dgm:spPr/>
    </dgm:pt>
    <dgm:pt modelId="{C6FDBA73-78D5-4852-8314-3BF5523C431F}" type="pres">
      <dgm:prSet presAssocID="{FC27AE7A-3EC5-410C-BB00-B775C71D5DDC}" presName="parentText" presStyleLbl="node1" presStyleIdx="2" presStyleCnt="6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E1994F3-9E4D-46E5-8A3A-DE24DAF5C000}" type="pres">
      <dgm:prSet presAssocID="{0CC53512-0CE8-4703-A58D-0E98AB23B8B1}" presName="sp" presStyleCnt="0"/>
      <dgm:spPr/>
    </dgm:pt>
    <dgm:pt modelId="{849BEC90-F728-42CA-9296-1F2D9AA4030A}" type="pres">
      <dgm:prSet presAssocID="{A3E2B8A3-66F1-4625-AE19-2F99ABB8A2BA}" presName="linNode" presStyleCnt="0"/>
      <dgm:spPr/>
    </dgm:pt>
    <dgm:pt modelId="{81A01F89-E6A4-4AC8-82FB-98E14E66A392}" type="pres">
      <dgm:prSet presAssocID="{A3E2B8A3-66F1-4625-AE19-2F99ABB8A2BA}" presName="parentText" presStyleLbl="node1" presStyleIdx="3" presStyleCnt="6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4994359-9711-4F55-BA36-359D8F438E16}" type="pres">
      <dgm:prSet presAssocID="{7753AC70-7CA3-497A-A07E-223071BB2511}" presName="sp" presStyleCnt="0"/>
      <dgm:spPr/>
    </dgm:pt>
    <dgm:pt modelId="{FA5B1F5C-B85A-4D71-A505-B2453C015BBC}" type="pres">
      <dgm:prSet presAssocID="{13F51CC8-9BF7-4AF1-B30D-A92C20E806E1}" presName="linNode" presStyleCnt="0"/>
      <dgm:spPr/>
    </dgm:pt>
    <dgm:pt modelId="{7741167D-98B5-4FD2-AAFA-0F0DB8810F5E}" type="pres">
      <dgm:prSet presAssocID="{13F51CC8-9BF7-4AF1-B30D-A92C20E806E1}" presName="parentText" presStyleLbl="node1" presStyleIdx="4" presStyleCnt="6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9BADED1-1E46-4E76-8DD8-AEA399AF75FC}" type="pres">
      <dgm:prSet presAssocID="{1B065877-C7B0-42CB-B2CF-3437627E805F}" presName="sp" presStyleCnt="0"/>
      <dgm:spPr/>
    </dgm:pt>
    <dgm:pt modelId="{B45137BD-9CF7-4FF3-B697-D8A06A5EA442}" type="pres">
      <dgm:prSet presAssocID="{8675AD31-FA80-4396-84E9-169E3174502C}" presName="linNode" presStyleCnt="0"/>
      <dgm:spPr/>
    </dgm:pt>
    <dgm:pt modelId="{06CD1A4A-6534-44D4-BC6B-6A3A879317E4}" type="pres">
      <dgm:prSet presAssocID="{8675AD31-FA80-4396-84E9-169E3174502C}" presName="parentText" presStyleLbl="node1" presStyleIdx="5" presStyleCnt="6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EC52D06-DFB4-48BD-B814-97B07E56852F}" type="presOf" srcId="{13F51CC8-9BF7-4AF1-B30D-A92C20E806E1}" destId="{7741167D-98B5-4FD2-AAFA-0F0DB8810F5E}" srcOrd="0" destOrd="0" presId="urn:microsoft.com/office/officeart/2005/8/layout/vList5"/>
    <dgm:cxn modelId="{BC7A8E3C-3F5B-4D32-AB87-C1F1D5CE4C29}" srcId="{07E062C6-1F7F-412D-8DEC-FEE9DA6741D3}" destId="{8675AD31-FA80-4396-84E9-169E3174502C}" srcOrd="5" destOrd="0" parTransId="{F1245F97-9B41-411D-BBD5-923942131E39}" sibTransId="{FDB70AFF-F032-420B-A90C-F2656AEB3848}"/>
    <dgm:cxn modelId="{8A030B03-18AE-4983-B38A-F37EE85F5E59}" type="presOf" srcId="{07E062C6-1F7F-412D-8DEC-FEE9DA6741D3}" destId="{C94C43D4-448E-4CF4-BCD2-53F214620965}" srcOrd="0" destOrd="0" presId="urn:microsoft.com/office/officeart/2005/8/layout/vList5"/>
    <dgm:cxn modelId="{DCB1FC68-526C-445E-928A-11D2BA22B058}" type="presOf" srcId="{A3E2B8A3-66F1-4625-AE19-2F99ABB8A2BA}" destId="{81A01F89-E6A4-4AC8-82FB-98E14E66A392}" srcOrd="0" destOrd="0" presId="urn:microsoft.com/office/officeart/2005/8/layout/vList5"/>
    <dgm:cxn modelId="{4A5569AC-6B4B-45BA-9DCE-4D2EC1E2835F}" type="presOf" srcId="{8675AD31-FA80-4396-84E9-169E3174502C}" destId="{06CD1A4A-6534-44D4-BC6B-6A3A879317E4}" srcOrd="0" destOrd="0" presId="urn:microsoft.com/office/officeart/2005/8/layout/vList5"/>
    <dgm:cxn modelId="{8C9402D1-E5D9-4141-A726-DEB01C1E5585}" type="presOf" srcId="{C10BA34A-5690-4E65-8F96-C3952916866D}" destId="{40E0CCEC-592E-45A5-AB8B-660137D205A6}" srcOrd="0" destOrd="0" presId="urn:microsoft.com/office/officeart/2005/8/layout/vList5"/>
    <dgm:cxn modelId="{2BC7025E-F332-4B3B-A141-EBEAD770C5CA}" srcId="{07E062C6-1F7F-412D-8DEC-FEE9DA6741D3}" destId="{FC27AE7A-3EC5-410C-BB00-B775C71D5DDC}" srcOrd="2" destOrd="0" parTransId="{8BC39974-384E-4FE5-BF09-0A575998B341}" sibTransId="{0CC53512-0CE8-4703-A58D-0E98AB23B8B1}"/>
    <dgm:cxn modelId="{60764D31-2C4D-4126-BE6A-3302EBC97123}" type="presOf" srcId="{2DB204F5-5676-4339-8B9C-609A158D7A1B}" destId="{7CB26175-1499-46CA-824B-5FB73D1484FE}" srcOrd="0" destOrd="0" presId="urn:microsoft.com/office/officeart/2005/8/layout/vList5"/>
    <dgm:cxn modelId="{3DB49262-0484-4304-91AC-D2F483B841A7}" srcId="{07E062C6-1F7F-412D-8DEC-FEE9DA6741D3}" destId="{13F51CC8-9BF7-4AF1-B30D-A92C20E806E1}" srcOrd="4" destOrd="0" parTransId="{8A0A1B1E-D048-4914-9F04-3EA0417AF176}" sibTransId="{1B065877-C7B0-42CB-B2CF-3437627E805F}"/>
    <dgm:cxn modelId="{997667B4-50EE-4921-998A-FE25ED2C01C2}" srcId="{07E062C6-1F7F-412D-8DEC-FEE9DA6741D3}" destId="{2DB204F5-5676-4339-8B9C-609A158D7A1B}" srcOrd="1" destOrd="0" parTransId="{89160A9B-C304-4CAD-9F71-F8EC486C3717}" sibTransId="{F630F438-6CC4-4EF6-82B1-514374EA5F14}"/>
    <dgm:cxn modelId="{349E24C5-991C-4A38-8520-C31EA4FC0EDE}" type="presOf" srcId="{FC27AE7A-3EC5-410C-BB00-B775C71D5DDC}" destId="{C6FDBA73-78D5-4852-8314-3BF5523C431F}" srcOrd="0" destOrd="0" presId="urn:microsoft.com/office/officeart/2005/8/layout/vList5"/>
    <dgm:cxn modelId="{646A492F-B5C1-48BD-8203-80FEE8078567}" srcId="{07E062C6-1F7F-412D-8DEC-FEE9DA6741D3}" destId="{A3E2B8A3-66F1-4625-AE19-2F99ABB8A2BA}" srcOrd="3" destOrd="0" parTransId="{7125C8DE-AA2B-4BD6-8871-E7193EE0C664}" sibTransId="{7753AC70-7CA3-497A-A07E-223071BB2511}"/>
    <dgm:cxn modelId="{E8E2C9C0-8ABE-4152-9F43-090C005DDE17}" srcId="{07E062C6-1F7F-412D-8DEC-FEE9DA6741D3}" destId="{C10BA34A-5690-4E65-8F96-C3952916866D}" srcOrd="0" destOrd="0" parTransId="{8F50B3BC-A03C-428E-9C54-1D201A788F89}" sibTransId="{270C6B57-A04C-46FD-8987-2F08BE6EF696}"/>
    <dgm:cxn modelId="{A2ADF1AA-16D6-4135-9FAE-580A9E609D78}" type="presParOf" srcId="{C94C43D4-448E-4CF4-BCD2-53F214620965}" destId="{2742384A-07EA-4949-89C0-13AC8D24FD87}" srcOrd="0" destOrd="0" presId="urn:microsoft.com/office/officeart/2005/8/layout/vList5"/>
    <dgm:cxn modelId="{C71DB71B-0785-4455-9A71-50BB270D2CDB}" type="presParOf" srcId="{2742384A-07EA-4949-89C0-13AC8D24FD87}" destId="{40E0CCEC-592E-45A5-AB8B-660137D205A6}" srcOrd="0" destOrd="0" presId="urn:microsoft.com/office/officeart/2005/8/layout/vList5"/>
    <dgm:cxn modelId="{06C66580-2E2D-44D1-AF17-3B21A7D9C82F}" type="presParOf" srcId="{C94C43D4-448E-4CF4-BCD2-53F214620965}" destId="{3FE7EA8A-562E-4159-8D87-53F5D835C555}" srcOrd="1" destOrd="0" presId="urn:microsoft.com/office/officeart/2005/8/layout/vList5"/>
    <dgm:cxn modelId="{47CD47B6-89A5-4A83-B360-2E95FE55804E}" type="presParOf" srcId="{C94C43D4-448E-4CF4-BCD2-53F214620965}" destId="{27C33000-EE5F-4007-9C8E-C2DE40BF8C6E}" srcOrd="2" destOrd="0" presId="urn:microsoft.com/office/officeart/2005/8/layout/vList5"/>
    <dgm:cxn modelId="{10198E3B-91E9-4572-876A-ECA5781CD25A}" type="presParOf" srcId="{27C33000-EE5F-4007-9C8E-C2DE40BF8C6E}" destId="{7CB26175-1499-46CA-824B-5FB73D1484FE}" srcOrd="0" destOrd="0" presId="urn:microsoft.com/office/officeart/2005/8/layout/vList5"/>
    <dgm:cxn modelId="{D26AF7EB-7E47-45FE-9CAA-23935B16E0FE}" type="presParOf" srcId="{C94C43D4-448E-4CF4-BCD2-53F214620965}" destId="{12C3C83D-44E0-4912-B9B7-7EF328F6805B}" srcOrd="3" destOrd="0" presId="urn:microsoft.com/office/officeart/2005/8/layout/vList5"/>
    <dgm:cxn modelId="{6E11B46E-066C-4D82-B656-AD889D18A63A}" type="presParOf" srcId="{C94C43D4-448E-4CF4-BCD2-53F214620965}" destId="{2551001F-72E1-42DF-88E4-E0BDCB33DAF0}" srcOrd="4" destOrd="0" presId="urn:microsoft.com/office/officeart/2005/8/layout/vList5"/>
    <dgm:cxn modelId="{18B1299D-6D62-4809-9BB8-A6F0A955CD22}" type="presParOf" srcId="{2551001F-72E1-42DF-88E4-E0BDCB33DAF0}" destId="{C6FDBA73-78D5-4852-8314-3BF5523C431F}" srcOrd="0" destOrd="0" presId="urn:microsoft.com/office/officeart/2005/8/layout/vList5"/>
    <dgm:cxn modelId="{0FBDAD64-7367-4E67-A4D9-3785EB7238B7}" type="presParOf" srcId="{C94C43D4-448E-4CF4-BCD2-53F214620965}" destId="{2E1994F3-9E4D-46E5-8A3A-DE24DAF5C000}" srcOrd="5" destOrd="0" presId="urn:microsoft.com/office/officeart/2005/8/layout/vList5"/>
    <dgm:cxn modelId="{9A8F17B1-4D4E-4046-A784-D8BE8EDB4863}" type="presParOf" srcId="{C94C43D4-448E-4CF4-BCD2-53F214620965}" destId="{849BEC90-F728-42CA-9296-1F2D9AA4030A}" srcOrd="6" destOrd="0" presId="urn:microsoft.com/office/officeart/2005/8/layout/vList5"/>
    <dgm:cxn modelId="{2B756799-DA10-4582-A97C-88C1664BA993}" type="presParOf" srcId="{849BEC90-F728-42CA-9296-1F2D9AA4030A}" destId="{81A01F89-E6A4-4AC8-82FB-98E14E66A392}" srcOrd="0" destOrd="0" presId="urn:microsoft.com/office/officeart/2005/8/layout/vList5"/>
    <dgm:cxn modelId="{B2E606FD-BC4C-4747-A57F-17909E03C9C0}" type="presParOf" srcId="{C94C43D4-448E-4CF4-BCD2-53F214620965}" destId="{14994359-9711-4F55-BA36-359D8F438E16}" srcOrd="7" destOrd="0" presId="urn:microsoft.com/office/officeart/2005/8/layout/vList5"/>
    <dgm:cxn modelId="{EF7A38DD-8966-4146-9F99-FDB2AF4DC5B6}" type="presParOf" srcId="{C94C43D4-448E-4CF4-BCD2-53F214620965}" destId="{FA5B1F5C-B85A-4D71-A505-B2453C015BBC}" srcOrd="8" destOrd="0" presId="urn:microsoft.com/office/officeart/2005/8/layout/vList5"/>
    <dgm:cxn modelId="{6B4CA208-4601-4BC6-91E9-97D51792A881}" type="presParOf" srcId="{FA5B1F5C-B85A-4D71-A505-B2453C015BBC}" destId="{7741167D-98B5-4FD2-AAFA-0F0DB8810F5E}" srcOrd="0" destOrd="0" presId="urn:microsoft.com/office/officeart/2005/8/layout/vList5"/>
    <dgm:cxn modelId="{566B14BE-E796-41CC-B030-9DE1A9C2D63E}" type="presParOf" srcId="{C94C43D4-448E-4CF4-BCD2-53F214620965}" destId="{C9BADED1-1E46-4E76-8DD8-AEA399AF75FC}" srcOrd="9" destOrd="0" presId="urn:microsoft.com/office/officeart/2005/8/layout/vList5"/>
    <dgm:cxn modelId="{E2A16DD5-D8B3-4D7B-84C1-CD3B4909518A}" type="presParOf" srcId="{C94C43D4-448E-4CF4-BCD2-53F214620965}" destId="{B45137BD-9CF7-4FF3-B697-D8A06A5EA442}" srcOrd="10" destOrd="0" presId="urn:microsoft.com/office/officeart/2005/8/layout/vList5"/>
    <dgm:cxn modelId="{0F22C10D-44DE-42CD-BCD2-6068C40E3DBE}" type="presParOf" srcId="{B45137BD-9CF7-4FF3-B697-D8A06A5EA442}" destId="{06CD1A4A-6534-44D4-BC6B-6A3A879317E4}" srcOrd="0" destOrd="0" presId="urn:microsoft.com/office/officeart/2005/8/layout/vList5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E062C6-1F7F-412D-8DEC-FEE9DA6741D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10BA34A-5690-4E65-8F96-C3952916866D}">
      <dgm:prSet phldrT="[텍스트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rPr>
            <a:t>Bar Stock</a:t>
          </a:r>
          <a:endParaRPr lang="ko-KR" altLang="en-US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8F50B3BC-A03C-428E-9C54-1D201A788F89}" type="parTrans" cxnId="{E8E2C9C0-8ABE-4152-9F43-090C005DDE17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270C6B57-A04C-46FD-8987-2F08BE6EF696}" type="sibTrans" cxnId="{E8E2C9C0-8ABE-4152-9F43-090C005DDE17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2DB204F5-5676-4339-8B9C-609A158D7A1B}">
      <dgm:prSet phldrT="[텍스트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rPr>
            <a:t>CNC Turning</a:t>
          </a:r>
          <a:endParaRPr lang="ko-KR" altLang="en-US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89160A9B-C304-4CAD-9F71-F8EC486C3717}" type="parTrans" cxnId="{997667B4-50EE-4921-998A-FE25ED2C01C2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F630F438-6CC4-4EF6-82B1-514374EA5F14}" type="sibTrans" cxnId="{997667B4-50EE-4921-998A-FE25ED2C01C2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FC27AE7A-3EC5-410C-BB00-B775C71D5DDC}">
      <dgm:prSet phldrT="[텍스트]" custT="1"/>
      <dgm:spPr>
        <a:solidFill>
          <a:schemeClr val="tx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rPr>
            <a:t>Rack Rolling for Blocked Teeth</a:t>
          </a:r>
          <a:endParaRPr lang="ko-KR" altLang="en-US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8BC39974-384E-4FE5-BF09-0A575998B341}" type="parTrans" cxnId="{2BC7025E-F332-4B3B-A141-EBEAD770C5CA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0CC53512-0CE8-4703-A58D-0E98AB23B8B1}" type="sibTrans" cxnId="{2BC7025E-F332-4B3B-A141-EBEAD770C5CA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A3E2B8A3-66F1-4625-AE19-2F99ABB8A2BA}">
      <dgm:prSet phldrT="[텍스트]"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rPr>
            <a:t>MCT Machining</a:t>
          </a:r>
          <a:endParaRPr lang="ko-KR" altLang="en-US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7125C8DE-AA2B-4BD6-8871-E7193EE0C664}" type="parTrans" cxnId="{646A492F-B5C1-48BD-8203-80FEE8078567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7753AC70-7CA3-497A-A07E-223071BB2511}" type="sibTrans" cxnId="{646A492F-B5C1-48BD-8203-80FEE8078567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13F51CC8-9BF7-4AF1-B30D-A92C20E806E1}">
      <dgm:prSet phldrT="[텍스트]" custT="1"/>
      <dgm:spPr>
        <a:solidFill>
          <a:srgbClr val="FF0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rPr>
            <a:t>Auto Inspection</a:t>
          </a:r>
          <a:endParaRPr lang="ko-KR" altLang="en-US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8A0A1B1E-D048-4914-9F04-3EA0417AF176}" type="parTrans" cxnId="{3DB49262-0484-4304-91AC-D2F483B841A7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1B065877-C7B0-42CB-B2CF-3437627E805F}" type="sibTrans" cxnId="{3DB49262-0484-4304-91AC-D2F483B841A7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8675AD31-FA80-4396-84E9-169E3174502C}">
      <dgm:prSet phldrT="[텍스트]"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rPr>
            <a:t>Washing &amp; Packing</a:t>
          </a:r>
          <a:endParaRPr lang="ko-KR" altLang="en-US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F1245F97-9B41-411D-BBD5-923942131E39}" type="parTrans" cxnId="{BC7A8E3C-3F5B-4D32-AB87-C1F1D5CE4C29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FDB70AFF-F032-420B-A90C-F2656AEB3848}" type="sibTrans" cxnId="{BC7A8E3C-3F5B-4D32-AB87-C1F1D5CE4C29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453707BC-2FFC-4E7B-9D31-1A002740ED1B}">
      <dgm:prSet phldrT="[텍스트]"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rPr>
            <a:t>Grinding</a:t>
          </a:r>
          <a:endParaRPr lang="ko-KR" altLang="en-US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B2E642EC-1DC1-41E0-B31E-2EDD5C6F8964}" type="parTrans" cxnId="{3C9713F1-496F-43D5-A1A1-30756968B278}">
      <dgm:prSet/>
      <dgm:spPr/>
      <dgm:t>
        <a:bodyPr/>
        <a:lstStyle/>
        <a:p>
          <a:pPr latinLnBrk="1"/>
          <a:endParaRPr lang="ko-KR" altLang="en-US" sz="140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9831F3DE-86AA-4F5C-AB15-E82CFC20BAB9}" type="sibTrans" cxnId="{3C9713F1-496F-43D5-A1A1-30756968B278}">
      <dgm:prSet/>
      <dgm:spPr/>
      <dgm:t>
        <a:bodyPr/>
        <a:lstStyle/>
        <a:p>
          <a:pPr latinLnBrk="1"/>
          <a:endParaRPr lang="ko-KR" altLang="en-US" sz="140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C94C43D4-448E-4CF4-BCD2-53F214620965}" type="pres">
      <dgm:prSet presAssocID="{07E062C6-1F7F-412D-8DEC-FEE9DA6741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742384A-07EA-4949-89C0-13AC8D24FD87}" type="pres">
      <dgm:prSet presAssocID="{C10BA34A-5690-4E65-8F96-C3952916866D}" presName="linNode" presStyleCnt="0"/>
      <dgm:spPr/>
    </dgm:pt>
    <dgm:pt modelId="{40E0CCEC-592E-45A5-AB8B-660137D205A6}" type="pres">
      <dgm:prSet presAssocID="{C10BA34A-5690-4E65-8F96-C3952916866D}" presName="parentText" presStyleLbl="node1" presStyleIdx="0" presStyleCnt="7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FE7EA8A-562E-4159-8D87-53F5D835C555}" type="pres">
      <dgm:prSet presAssocID="{270C6B57-A04C-46FD-8987-2F08BE6EF696}" presName="sp" presStyleCnt="0"/>
      <dgm:spPr/>
    </dgm:pt>
    <dgm:pt modelId="{27C33000-EE5F-4007-9C8E-C2DE40BF8C6E}" type="pres">
      <dgm:prSet presAssocID="{2DB204F5-5676-4339-8B9C-609A158D7A1B}" presName="linNode" presStyleCnt="0"/>
      <dgm:spPr/>
    </dgm:pt>
    <dgm:pt modelId="{7CB26175-1499-46CA-824B-5FB73D1484FE}" type="pres">
      <dgm:prSet presAssocID="{2DB204F5-5676-4339-8B9C-609A158D7A1B}" presName="parentText" presStyleLbl="node1" presStyleIdx="1" presStyleCnt="7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2C3C83D-44E0-4912-B9B7-7EF328F6805B}" type="pres">
      <dgm:prSet presAssocID="{F630F438-6CC4-4EF6-82B1-514374EA5F14}" presName="sp" presStyleCnt="0"/>
      <dgm:spPr/>
    </dgm:pt>
    <dgm:pt modelId="{2551001F-72E1-42DF-88E4-E0BDCB33DAF0}" type="pres">
      <dgm:prSet presAssocID="{FC27AE7A-3EC5-410C-BB00-B775C71D5DDC}" presName="linNode" presStyleCnt="0"/>
      <dgm:spPr/>
    </dgm:pt>
    <dgm:pt modelId="{C6FDBA73-78D5-4852-8314-3BF5523C431F}" type="pres">
      <dgm:prSet presAssocID="{FC27AE7A-3EC5-410C-BB00-B775C71D5DDC}" presName="parentText" presStyleLbl="node1" presStyleIdx="2" presStyleCnt="7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E1994F3-9E4D-46E5-8A3A-DE24DAF5C000}" type="pres">
      <dgm:prSet presAssocID="{0CC53512-0CE8-4703-A58D-0E98AB23B8B1}" presName="sp" presStyleCnt="0"/>
      <dgm:spPr/>
    </dgm:pt>
    <dgm:pt modelId="{849BEC90-F728-42CA-9296-1F2D9AA4030A}" type="pres">
      <dgm:prSet presAssocID="{A3E2B8A3-66F1-4625-AE19-2F99ABB8A2BA}" presName="linNode" presStyleCnt="0"/>
      <dgm:spPr/>
    </dgm:pt>
    <dgm:pt modelId="{81A01F89-E6A4-4AC8-82FB-98E14E66A392}" type="pres">
      <dgm:prSet presAssocID="{A3E2B8A3-66F1-4625-AE19-2F99ABB8A2BA}" presName="parentText" presStyleLbl="node1" presStyleIdx="3" presStyleCnt="7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4994359-9711-4F55-BA36-359D8F438E16}" type="pres">
      <dgm:prSet presAssocID="{7753AC70-7CA3-497A-A07E-223071BB2511}" presName="sp" presStyleCnt="0"/>
      <dgm:spPr/>
    </dgm:pt>
    <dgm:pt modelId="{C9C6E209-99F4-4C61-B5C0-A5113A8967D8}" type="pres">
      <dgm:prSet presAssocID="{453707BC-2FFC-4E7B-9D31-1A002740ED1B}" presName="linNode" presStyleCnt="0"/>
      <dgm:spPr/>
    </dgm:pt>
    <dgm:pt modelId="{8DFE2910-3453-4C2E-A68C-1F7359988030}" type="pres">
      <dgm:prSet presAssocID="{453707BC-2FFC-4E7B-9D31-1A002740ED1B}" presName="parentText" presStyleLbl="node1" presStyleIdx="4" presStyleCnt="7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9CD63E8-37F7-4AD6-A22C-771F081649C5}" type="pres">
      <dgm:prSet presAssocID="{9831F3DE-86AA-4F5C-AB15-E82CFC20BAB9}" presName="sp" presStyleCnt="0"/>
      <dgm:spPr/>
    </dgm:pt>
    <dgm:pt modelId="{FA5B1F5C-B85A-4D71-A505-B2453C015BBC}" type="pres">
      <dgm:prSet presAssocID="{13F51CC8-9BF7-4AF1-B30D-A92C20E806E1}" presName="linNode" presStyleCnt="0"/>
      <dgm:spPr/>
    </dgm:pt>
    <dgm:pt modelId="{7741167D-98B5-4FD2-AAFA-0F0DB8810F5E}" type="pres">
      <dgm:prSet presAssocID="{13F51CC8-9BF7-4AF1-B30D-A92C20E806E1}" presName="parentText" presStyleLbl="node1" presStyleIdx="5" presStyleCnt="7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9BADED1-1E46-4E76-8DD8-AEA399AF75FC}" type="pres">
      <dgm:prSet presAssocID="{1B065877-C7B0-42CB-B2CF-3437627E805F}" presName="sp" presStyleCnt="0"/>
      <dgm:spPr/>
    </dgm:pt>
    <dgm:pt modelId="{B45137BD-9CF7-4FF3-B697-D8A06A5EA442}" type="pres">
      <dgm:prSet presAssocID="{8675AD31-FA80-4396-84E9-169E3174502C}" presName="linNode" presStyleCnt="0"/>
      <dgm:spPr/>
    </dgm:pt>
    <dgm:pt modelId="{06CD1A4A-6534-44D4-BC6B-6A3A879317E4}" type="pres">
      <dgm:prSet presAssocID="{8675AD31-FA80-4396-84E9-169E3174502C}" presName="parentText" presStyleLbl="node1" presStyleIdx="6" presStyleCnt="7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5432B6A-257F-4EB5-83C3-685FBA0B5126}" type="presOf" srcId="{8675AD31-FA80-4396-84E9-169E3174502C}" destId="{06CD1A4A-6534-44D4-BC6B-6A3A879317E4}" srcOrd="0" destOrd="0" presId="urn:microsoft.com/office/officeart/2005/8/layout/vList5"/>
    <dgm:cxn modelId="{BC7A8E3C-3F5B-4D32-AB87-C1F1D5CE4C29}" srcId="{07E062C6-1F7F-412D-8DEC-FEE9DA6741D3}" destId="{8675AD31-FA80-4396-84E9-169E3174502C}" srcOrd="6" destOrd="0" parTransId="{F1245F97-9B41-411D-BBD5-923942131E39}" sibTransId="{FDB70AFF-F032-420B-A90C-F2656AEB3848}"/>
    <dgm:cxn modelId="{22F387E1-C6B4-49EC-8515-8A8DD4E38BDB}" type="presOf" srcId="{FC27AE7A-3EC5-410C-BB00-B775C71D5DDC}" destId="{C6FDBA73-78D5-4852-8314-3BF5523C431F}" srcOrd="0" destOrd="0" presId="urn:microsoft.com/office/officeart/2005/8/layout/vList5"/>
    <dgm:cxn modelId="{4F144AC2-4010-46FA-8014-9A9A6F5D9344}" type="presOf" srcId="{2DB204F5-5676-4339-8B9C-609A158D7A1B}" destId="{7CB26175-1499-46CA-824B-5FB73D1484FE}" srcOrd="0" destOrd="0" presId="urn:microsoft.com/office/officeart/2005/8/layout/vList5"/>
    <dgm:cxn modelId="{50971966-3551-4048-92E2-7F3433812FAA}" type="presOf" srcId="{C10BA34A-5690-4E65-8F96-C3952916866D}" destId="{40E0CCEC-592E-45A5-AB8B-660137D205A6}" srcOrd="0" destOrd="0" presId="urn:microsoft.com/office/officeart/2005/8/layout/vList5"/>
    <dgm:cxn modelId="{BCD57280-5C97-4A0F-B921-E1208B227B85}" type="presOf" srcId="{13F51CC8-9BF7-4AF1-B30D-A92C20E806E1}" destId="{7741167D-98B5-4FD2-AAFA-0F0DB8810F5E}" srcOrd="0" destOrd="0" presId="urn:microsoft.com/office/officeart/2005/8/layout/vList5"/>
    <dgm:cxn modelId="{2BC7025E-F332-4B3B-A141-EBEAD770C5CA}" srcId="{07E062C6-1F7F-412D-8DEC-FEE9DA6741D3}" destId="{FC27AE7A-3EC5-410C-BB00-B775C71D5DDC}" srcOrd="2" destOrd="0" parTransId="{8BC39974-384E-4FE5-BF09-0A575998B341}" sibTransId="{0CC53512-0CE8-4703-A58D-0E98AB23B8B1}"/>
    <dgm:cxn modelId="{3C9713F1-496F-43D5-A1A1-30756968B278}" srcId="{07E062C6-1F7F-412D-8DEC-FEE9DA6741D3}" destId="{453707BC-2FFC-4E7B-9D31-1A002740ED1B}" srcOrd="4" destOrd="0" parTransId="{B2E642EC-1DC1-41E0-B31E-2EDD5C6F8964}" sibTransId="{9831F3DE-86AA-4F5C-AB15-E82CFC20BAB9}"/>
    <dgm:cxn modelId="{17F67745-09A3-442B-813F-FA6684F42847}" type="presOf" srcId="{453707BC-2FFC-4E7B-9D31-1A002740ED1B}" destId="{8DFE2910-3453-4C2E-A68C-1F7359988030}" srcOrd="0" destOrd="0" presId="urn:microsoft.com/office/officeart/2005/8/layout/vList5"/>
    <dgm:cxn modelId="{ECC2CCAD-337E-446A-A269-20121B42D04C}" type="presOf" srcId="{07E062C6-1F7F-412D-8DEC-FEE9DA6741D3}" destId="{C94C43D4-448E-4CF4-BCD2-53F214620965}" srcOrd="0" destOrd="0" presId="urn:microsoft.com/office/officeart/2005/8/layout/vList5"/>
    <dgm:cxn modelId="{383F5C1A-16A5-49E7-9D9C-4FE8688D9E1E}" type="presOf" srcId="{A3E2B8A3-66F1-4625-AE19-2F99ABB8A2BA}" destId="{81A01F89-E6A4-4AC8-82FB-98E14E66A392}" srcOrd="0" destOrd="0" presId="urn:microsoft.com/office/officeart/2005/8/layout/vList5"/>
    <dgm:cxn modelId="{3DB49262-0484-4304-91AC-D2F483B841A7}" srcId="{07E062C6-1F7F-412D-8DEC-FEE9DA6741D3}" destId="{13F51CC8-9BF7-4AF1-B30D-A92C20E806E1}" srcOrd="5" destOrd="0" parTransId="{8A0A1B1E-D048-4914-9F04-3EA0417AF176}" sibTransId="{1B065877-C7B0-42CB-B2CF-3437627E805F}"/>
    <dgm:cxn modelId="{997667B4-50EE-4921-998A-FE25ED2C01C2}" srcId="{07E062C6-1F7F-412D-8DEC-FEE9DA6741D3}" destId="{2DB204F5-5676-4339-8B9C-609A158D7A1B}" srcOrd="1" destOrd="0" parTransId="{89160A9B-C304-4CAD-9F71-F8EC486C3717}" sibTransId="{F630F438-6CC4-4EF6-82B1-514374EA5F14}"/>
    <dgm:cxn modelId="{646A492F-B5C1-48BD-8203-80FEE8078567}" srcId="{07E062C6-1F7F-412D-8DEC-FEE9DA6741D3}" destId="{A3E2B8A3-66F1-4625-AE19-2F99ABB8A2BA}" srcOrd="3" destOrd="0" parTransId="{7125C8DE-AA2B-4BD6-8871-E7193EE0C664}" sibTransId="{7753AC70-7CA3-497A-A07E-223071BB2511}"/>
    <dgm:cxn modelId="{E8E2C9C0-8ABE-4152-9F43-090C005DDE17}" srcId="{07E062C6-1F7F-412D-8DEC-FEE9DA6741D3}" destId="{C10BA34A-5690-4E65-8F96-C3952916866D}" srcOrd="0" destOrd="0" parTransId="{8F50B3BC-A03C-428E-9C54-1D201A788F89}" sibTransId="{270C6B57-A04C-46FD-8987-2F08BE6EF696}"/>
    <dgm:cxn modelId="{89BA4186-1A81-470F-BEED-5F8980FA2713}" type="presParOf" srcId="{C94C43D4-448E-4CF4-BCD2-53F214620965}" destId="{2742384A-07EA-4949-89C0-13AC8D24FD87}" srcOrd="0" destOrd="0" presId="urn:microsoft.com/office/officeart/2005/8/layout/vList5"/>
    <dgm:cxn modelId="{8C3D5ECD-5FAE-4248-9795-146116988BDB}" type="presParOf" srcId="{2742384A-07EA-4949-89C0-13AC8D24FD87}" destId="{40E0CCEC-592E-45A5-AB8B-660137D205A6}" srcOrd="0" destOrd="0" presId="urn:microsoft.com/office/officeart/2005/8/layout/vList5"/>
    <dgm:cxn modelId="{8CC1BF51-7948-43DA-B3CF-7A3E136E0CC8}" type="presParOf" srcId="{C94C43D4-448E-4CF4-BCD2-53F214620965}" destId="{3FE7EA8A-562E-4159-8D87-53F5D835C555}" srcOrd="1" destOrd="0" presId="urn:microsoft.com/office/officeart/2005/8/layout/vList5"/>
    <dgm:cxn modelId="{D055AAA6-9DB6-4BD4-B7BB-F46EFAB308CD}" type="presParOf" srcId="{C94C43D4-448E-4CF4-BCD2-53F214620965}" destId="{27C33000-EE5F-4007-9C8E-C2DE40BF8C6E}" srcOrd="2" destOrd="0" presId="urn:microsoft.com/office/officeart/2005/8/layout/vList5"/>
    <dgm:cxn modelId="{0A36CE81-6913-4412-A578-ED03D557AE93}" type="presParOf" srcId="{27C33000-EE5F-4007-9C8E-C2DE40BF8C6E}" destId="{7CB26175-1499-46CA-824B-5FB73D1484FE}" srcOrd="0" destOrd="0" presId="urn:microsoft.com/office/officeart/2005/8/layout/vList5"/>
    <dgm:cxn modelId="{3A2E33EF-FE7D-4D37-A751-AE2153E6C7D3}" type="presParOf" srcId="{C94C43D4-448E-4CF4-BCD2-53F214620965}" destId="{12C3C83D-44E0-4912-B9B7-7EF328F6805B}" srcOrd="3" destOrd="0" presId="urn:microsoft.com/office/officeart/2005/8/layout/vList5"/>
    <dgm:cxn modelId="{0532DBED-2B9B-4B3E-A3FE-15D12D73D8AB}" type="presParOf" srcId="{C94C43D4-448E-4CF4-BCD2-53F214620965}" destId="{2551001F-72E1-42DF-88E4-E0BDCB33DAF0}" srcOrd="4" destOrd="0" presId="urn:microsoft.com/office/officeart/2005/8/layout/vList5"/>
    <dgm:cxn modelId="{813E8E58-0526-4B14-A4ED-908B188B1834}" type="presParOf" srcId="{2551001F-72E1-42DF-88E4-E0BDCB33DAF0}" destId="{C6FDBA73-78D5-4852-8314-3BF5523C431F}" srcOrd="0" destOrd="0" presId="urn:microsoft.com/office/officeart/2005/8/layout/vList5"/>
    <dgm:cxn modelId="{02579F5F-1448-4FFB-9475-19D9882C2285}" type="presParOf" srcId="{C94C43D4-448E-4CF4-BCD2-53F214620965}" destId="{2E1994F3-9E4D-46E5-8A3A-DE24DAF5C000}" srcOrd="5" destOrd="0" presId="urn:microsoft.com/office/officeart/2005/8/layout/vList5"/>
    <dgm:cxn modelId="{C47B5020-CF5C-4D45-B8EF-9CBD113A6FBF}" type="presParOf" srcId="{C94C43D4-448E-4CF4-BCD2-53F214620965}" destId="{849BEC90-F728-42CA-9296-1F2D9AA4030A}" srcOrd="6" destOrd="0" presId="urn:microsoft.com/office/officeart/2005/8/layout/vList5"/>
    <dgm:cxn modelId="{9AE2457F-599C-4ED0-A74A-AEF34EF70B06}" type="presParOf" srcId="{849BEC90-F728-42CA-9296-1F2D9AA4030A}" destId="{81A01F89-E6A4-4AC8-82FB-98E14E66A392}" srcOrd="0" destOrd="0" presId="urn:microsoft.com/office/officeart/2005/8/layout/vList5"/>
    <dgm:cxn modelId="{0D19290E-E972-4595-897A-25F2629D7D93}" type="presParOf" srcId="{C94C43D4-448E-4CF4-BCD2-53F214620965}" destId="{14994359-9711-4F55-BA36-359D8F438E16}" srcOrd="7" destOrd="0" presId="urn:microsoft.com/office/officeart/2005/8/layout/vList5"/>
    <dgm:cxn modelId="{94F98447-5EAC-4626-A103-B57EB4051762}" type="presParOf" srcId="{C94C43D4-448E-4CF4-BCD2-53F214620965}" destId="{C9C6E209-99F4-4C61-B5C0-A5113A8967D8}" srcOrd="8" destOrd="0" presId="urn:microsoft.com/office/officeart/2005/8/layout/vList5"/>
    <dgm:cxn modelId="{15D03836-0DAF-4DC0-904B-858F55E55E21}" type="presParOf" srcId="{C9C6E209-99F4-4C61-B5C0-A5113A8967D8}" destId="{8DFE2910-3453-4C2E-A68C-1F7359988030}" srcOrd="0" destOrd="0" presId="urn:microsoft.com/office/officeart/2005/8/layout/vList5"/>
    <dgm:cxn modelId="{EFA6421E-9ACC-4B3A-93D6-AFC27682B2BF}" type="presParOf" srcId="{C94C43D4-448E-4CF4-BCD2-53F214620965}" destId="{B9CD63E8-37F7-4AD6-A22C-771F081649C5}" srcOrd="9" destOrd="0" presId="urn:microsoft.com/office/officeart/2005/8/layout/vList5"/>
    <dgm:cxn modelId="{885DDE5D-6C97-4DED-B716-78F492DED591}" type="presParOf" srcId="{C94C43D4-448E-4CF4-BCD2-53F214620965}" destId="{FA5B1F5C-B85A-4D71-A505-B2453C015BBC}" srcOrd="10" destOrd="0" presId="urn:microsoft.com/office/officeart/2005/8/layout/vList5"/>
    <dgm:cxn modelId="{DAFD282F-B57D-48F8-A16E-DFFFBEEFD78E}" type="presParOf" srcId="{FA5B1F5C-B85A-4D71-A505-B2453C015BBC}" destId="{7741167D-98B5-4FD2-AAFA-0F0DB8810F5E}" srcOrd="0" destOrd="0" presId="urn:microsoft.com/office/officeart/2005/8/layout/vList5"/>
    <dgm:cxn modelId="{441E8A1F-B1AA-45FE-AC25-C0A3524D396B}" type="presParOf" srcId="{C94C43D4-448E-4CF4-BCD2-53F214620965}" destId="{C9BADED1-1E46-4E76-8DD8-AEA399AF75FC}" srcOrd="11" destOrd="0" presId="urn:microsoft.com/office/officeart/2005/8/layout/vList5"/>
    <dgm:cxn modelId="{3DCE3932-0B85-4E07-9698-6BB80FFDE6FB}" type="presParOf" srcId="{C94C43D4-448E-4CF4-BCD2-53F214620965}" destId="{B45137BD-9CF7-4FF3-B697-D8A06A5EA442}" srcOrd="12" destOrd="0" presId="urn:microsoft.com/office/officeart/2005/8/layout/vList5"/>
    <dgm:cxn modelId="{9ACD0146-F4D6-4675-B94A-FEFB02177987}" type="presParOf" srcId="{B45137BD-9CF7-4FF3-B697-D8A06A5EA442}" destId="{06CD1A4A-6534-44D4-BC6B-6A3A879317E4}" srcOrd="0" destOrd="0" presId="urn:microsoft.com/office/officeart/2005/8/layout/vList5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E062C6-1F7F-412D-8DEC-FEE9DA6741D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10BA34A-5690-4E65-8F96-C3952916866D}">
      <dgm:prSet phldrT="[텍스트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rPr>
            <a:t>Forging</a:t>
          </a:r>
          <a:endParaRPr lang="ko-KR" altLang="en-US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8F50B3BC-A03C-428E-9C54-1D201A788F89}" type="parTrans" cxnId="{E8E2C9C0-8ABE-4152-9F43-090C005DDE17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270C6B57-A04C-46FD-8987-2F08BE6EF696}" type="sibTrans" cxnId="{E8E2C9C0-8ABE-4152-9F43-090C005DDE17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2DB204F5-5676-4339-8B9C-609A158D7A1B}">
      <dgm:prSet phldrT="[텍스트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rPr>
            <a:t>CNC Turning</a:t>
          </a:r>
          <a:endParaRPr lang="ko-KR" altLang="en-US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89160A9B-C304-4CAD-9F71-F8EC486C3717}" type="parTrans" cxnId="{997667B4-50EE-4921-998A-FE25ED2C01C2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F630F438-6CC4-4EF6-82B1-514374EA5F14}" type="sibTrans" cxnId="{997667B4-50EE-4921-998A-FE25ED2C01C2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FC27AE7A-3EC5-410C-BB00-B775C71D5DDC}">
      <dgm:prSet phldrT="[텍스트]"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rPr>
            <a:t>Rolling</a:t>
          </a:r>
          <a:endParaRPr lang="ko-KR" altLang="en-US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8BC39974-384E-4FE5-BF09-0A575998B341}" type="parTrans" cxnId="{2BC7025E-F332-4B3B-A141-EBEAD770C5CA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0CC53512-0CE8-4703-A58D-0E98AB23B8B1}" type="sibTrans" cxnId="{2BC7025E-F332-4B3B-A141-EBEAD770C5CA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A3E2B8A3-66F1-4625-AE19-2F99ABB8A2BA}">
      <dgm:prSet phldrT="[텍스트]"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rPr>
            <a:t>Drilling</a:t>
          </a:r>
          <a:endParaRPr lang="ko-KR" altLang="en-US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7125C8DE-AA2B-4BD6-8871-E7193EE0C664}" type="parTrans" cxnId="{646A492F-B5C1-48BD-8203-80FEE8078567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7753AC70-7CA3-497A-A07E-223071BB2511}" type="sibTrans" cxnId="{646A492F-B5C1-48BD-8203-80FEE8078567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13F51CC8-9BF7-4AF1-B30D-A92C20E806E1}">
      <dgm:prSet phldrT="[텍스트]" custT="1"/>
      <dgm:spPr>
        <a:solidFill>
          <a:schemeClr val="tx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rPr>
            <a:t>Hobbing</a:t>
          </a:r>
          <a:endParaRPr lang="ko-KR" altLang="en-US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8A0A1B1E-D048-4914-9F04-3EA0417AF176}" type="parTrans" cxnId="{3DB49262-0484-4304-91AC-D2F483B841A7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1B065877-C7B0-42CB-B2CF-3437627E805F}" type="sibTrans" cxnId="{3DB49262-0484-4304-91AC-D2F483B841A7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8675AD31-FA80-4396-84E9-169E3174502C}">
      <dgm:prSet phldrT="[텍스트]"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rPr>
            <a:t>Induction Hardening</a:t>
          </a:r>
          <a:endParaRPr lang="ko-KR" altLang="en-US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F1245F97-9B41-411D-BBD5-923942131E39}" type="parTrans" cxnId="{BC7A8E3C-3F5B-4D32-AB87-C1F1D5CE4C29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FDB70AFF-F032-420B-A90C-F2656AEB3848}" type="sibTrans" cxnId="{BC7A8E3C-3F5B-4D32-AB87-C1F1D5CE4C29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6EA51A11-AD2A-4541-95CD-2FB9D84C5C4B}">
      <dgm:prSet phldrT="[텍스트]" custT="1"/>
      <dgm:spPr>
        <a:solidFill>
          <a:srgbClr val="FF0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rPr>
            <a:t>100% Auto Inspection</a:t>
          </a:r>
          <a:endParaRPr lang="ko-KR" altLang="en-US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FF31EA5B-47C8-4CA6-A566-3BCC4F9B06AA}" type="parTrans" cxnId="{0A349FD8-ABFB-469E-85B6-E29C2C0D7C8D}">
      <dgm:prSet/>
      <dgm:spPr/>
      <dgm:t>
        <a:bodyPr/>
        <a:lstStyle/>
        <a:p>
          <a:pPr latinLnBrk="1"/>
          <a:endParaRPr lang="ko-KR" altLang="en-US" sz="140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CED63FFC-8877-40EC-B03F-189501C04533}" type="sibTrans" cxnId="{0A349FD8-ABFB-469E-85B6-E29C2C0D7C8D}">
      <dgm:prSet/>
      <dgm:spPr/>
      <dgm:t>
        <a:bodyPr/>
        <a:lstStyle/>
        <a:p>
          <a:pPr latinLnBrk="1"/>
          <a:endParaRPr lang="ko-KR" altLang="en-US" sz="140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5A533B52-B64F-4BA0-866C-A6E8F4FF3F41}">
      <dgm:prSet phldrT="[텍스트]"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rPr>
            <a:t>Grinding</a:t>
          </a:r>
          <a:endParaRPr lang="ko-KR" altLang="en-US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E22A5631-BDFB-4C4C-A2B4-DDE43A253624}" type="parTrans" cxnId="{CF546E32-432A-4DB6-BA4B-908D5438180F}">
      <dgm:prSet/>
      <dgm:spPr/>
      <dgm:t>
        <a:bodyPr/>
        <a:lstStyle/>
        <a:p>
          <a:pPr latinLnBrk="1"/>
          <a:endParaRPr lang="ko-KR" altLang="en-US" sz="140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9C1D754E-7A49-403E-AF32-113620EE0931}" type="sibTrans" cxnId="{CF546E32-432A-4DB6-BA4B-908D5438180F}">
      <dgm:prSet/>
      <dgm:spPr/>
      <dgm:t>
        <a:bodyPr/>
        <a:lstStyle/>
        <a:p>
          <a:pPr latinLnBrk="1"/>
          <a:endParaRPr lang="ko-KR" altLang="en-US" sz="140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C94C43D4-448E-4CF4-BCD2-53F214620965}" type="pres">
      <dgm:prSet presAssocID="{07E062C6-1F7F-412D-8DEC-FEE9DA6741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742384A-07EA-4949-89C0-13AC8D24FD87}" type="pres">
      <dgm:prSet presAssocID="{C10BA34A-5690-4E65-8F96-C3952916866D}" presName="linNode" presStyleCnt="0"/>
      <dgm:spPr/>
    </dgm:pt>
    <dgm:pt modelId="{40E0CCEC-592E-45A5-AB8B-660137D205A6}" type="pres">
      <dgm:prSet presAssocID="{C10BA34A-5690-4E65-8F96-C3952916866D}" presName="parentText" presStyleLbl="node1" presStyleIdx="0" presStyleCnt="8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FE7EA8A-562E-4159-8D87-53F5D835C555}" type="pres">
      <dgm:prSet presAssocID="{270C6B57-A04C-46FD-8987-2F08BE6EF696}" presName="sp" presStyleCnt="0"/>
      <dgm:spPr/>
    </dgm:pt>
    <dgm:pt modelId="{27C33000-EE5F-4007-9C8E-C2DE40BF8C6E}" type="pres">
      <dgm:prSet presAssocID="{2DB204F5-5676-4339-8B9C-609A158D7A1B}" presName="linNode" presStyleCnt="0"/>
      <dgm:spPr/>
    </dgm:pt>
    <dgm:pt modelId="{7CB26175-1499-46CA-824B-5FB73D1484FE}" type="pres">
      <dgm:prSet presAssocID="{2DB204F5-5676-4339-8B9C-609A158D7A1B}" presName="parentText" presStyleLbl="node1" presStyleIdx="1" presStyleCnt="8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2C3C83D-44E0-4912-B9B7-7EF328F6805B}" type="pres">
      <dgm:prSet presAssocID="{F630F438-6CC4-4EF6-82B1-514374EA5F14}" presName="sp" presStyleCnt="0"/>
      <dgm:spPr/>
    </dgm:pt>
    <dgm:pt modelId="{2551001F-72E1-42DF-88E4-E0BDCB33DAF0}" type="pres">
      <dgm:prSet presAssocID="{FC27AE7A-3EC5-410C-BB00-B775C71D5DDC}" presName="linNode" presStyleCnt="0"/>
      <dgm:spPr/>
    </dgm:pt>
    <dgm:pt modelId="{C6FDBA73-78D5-4852-8314-3BF5523C431F}" type="pres">
      <dgm:prSet presAssocID="{FC27AE7A-3EC5-410C-BB00-B775C71D5DDC}" presName="parentText" presStyleLbl="node1" presStyleIdx="2" presStyleCnt="8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E1994F3-9E4D-46E5-8A3A-DE24DAF5C000}" type="pres">
      <dgm:prSet presAssocID="{0CC53512-0CE8-4703-A58D-0E98AB23B8B1}" presName="sp" presStyleCnt="0"/>
      <dgm:spPr/>
    </dgm:pt>
    <dgm:pt modelId="{849BEC90-F728-42CA-9296-1F2D9AA4030A}" type="pres">
      <dgm:prSet presAssocID="{A3E2B8A3-66F1-4625-AE19-2F99ABB8A2BA}" presName="linNode" presStyleCnt="0"/>
      <dgm:spPr/>
    </dgm:pt>
    <dgm:pt modelId="{81A01F89-E6A4-4AC8-82FB-98E14E66A392}" type="pres">
      <dgm:prSet presAssocID="{A3E2B8A3-66F1-4625-AE19-2F99ABB8A2BA}" presName="parentText" presStyleLbl="node1" presStyleIdx="3" presStyleCnt="8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4994359-9711-4F55-BA36-359D8F438E16}" type="pres">
      <dgm:prSet presAssocID="{7753AC70-7CA3-497A-A07E-223071BB2511}" presName="sp" presStyleCnt="0"/>
      <dgm:spPr/>
    </dgm:pt>
    <dgm:pt modelId="{FA5B1F5C-B85A-4D71-A505-B2453C015BBC}" type="pres">
      <dgm:prSet presAssocID="{13F51CC8-9BF7-4AF1-B30D-A92C20E806E1}" presName="linNode" presStyleCnt="0"/>
      <dgm:spPr/>
    </dgm:pt>
    <dgm:pt modelId="{7741167D-98B5-4FD2-AAFA-0F0DB8810F5E}" type="pres">
      <dgm:prSet presAssocID="{13F51CC8-9BF7-4AF1-B30D-A92C20E806E1}" presName="parentText" presStyleLbl="node1" presStyleIdx="4" presStyleCnt="8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9BADED1-1E46-4E76-8DD8-AEA399AF75FC}" type="pres">
      <dgm:prSet presAssocID="{1B065877-C7B0-42CB-B2CF-3437627E805F}" presName="sp" presStyleCnt="0"/>
      <dgm:spPr/>
    </dgm:pt>
    <dgm:pt modelId="{B45137BD-9CF7-4FF3-B697-D8A06A5EA442}" type="pres">
      <dgm:prSet presAssocID="{8675AD31-FA80-4396-84E9-169E3174502C}" presName="linNode" presStyleCnt="0"/>
      <dgm:spPr/>
    </dgm:pt>
    <dgm:pt modelId="{06CD1A4A-6534-44D4-BC6B-6A3A879317E4}" type="pres">
      <dgm:prSet presAssocID="{8675AD31-FA80-4396-84E9-169E3174502C}" presName="parentText" presStyleLbl="node1" presStyleIdx="5" presStyleCnt="8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5363505-075C-476C-A85A-7439FCEFBA10}" type="pres">
      <dgm:prSet presAssocID="{FDB70AFF-F032-420B-A90C-F2656AEB3848}" presName="sp" presStyleCnt="0"/>
      <dgm:spPr/>
    </dgm:pt>
    <dgm:pt modelId="{328103EC-45A2-439E-AE69-888A216EB443}" type="pres">
      <dgm:prSet presAssocID="{5A533B52-B64F-4BA0-866C-A6E8F4FF3F41}" presName="linNode" presStyleCnt="0"/>
      <dgm:spPr/>
    </dgm:pt>
    <dgm:pt modelId="{7D9A31DC-9C7C-41B0-97D7-2ED0A6E4E876}" type="pres">
      <dgm:prSet presAssocID="{5A533B52-B64F-4BA0-866C-A6E8F4FF3F41}" presName="parentText" presStyleLbl="node1" presStyleIdx="6" presStyleCnt="8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DF7FE1B-B1CD-4EED-BABD-820425A213C0}" type="pres">
      <dgm:prSet presAssocID="{9C1D754E-7A49-403E-AF32-113620EE0931}" presName="sp" presStyleCnt="0"/>
      <dgm:spPr/>
    </dgm:pt>
    <dgm:pt modelId="{189C8E64-5DE7-48EA-93A7-D4D25D9C6006}" type="pres">
      <dgm:prSet presAssocID="{6EA51A11-AD2A-4541-95CD-2FB9D84C5C4B}" presName="linNode" presStyleCnt="0"/>
      <dgm:spPr/>
    </dgm:pt>
    <dgm:pt modelId="{0548B91D-C1AF-468B-89B5-B82FB01AED90}" type="pres">
      <dgm:prSet presAssocID="{6EA51A11-AD2A-4541-95CD-2FB9D84C5C4B}" presName="parentText" presStyleLbl="node1" presStyleIdx="7" presStyleCnt="8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60043AA-7E68-458D-9425-07B7E70EA8F9}" type="presOf" srcId="{6EA51A11-AD2A-4541-95CD-2FB9D84C5C4B}" destId="{0548B91D-C1AF-468B-89B5-B82FB01AED90}" srcOrd="0" destOrd="0" presId="urn:microsoft.com/office/officeart/2005/8/layout/vList5"/>
    <dgm:cxn modelId="{BC7A8E3C-3F5B-4D32-AB87-C1F1D5CE4C29}" srcId="{07E062C6-1F7F-412D-8DEC-FEE9DA6741D3}" destId="{8675AD31-FA80-4396-84E9-169E3174502C}" srcOrd="5" destOrd="0" parTransId="{F1245F97-9B41-411D-BBD5-923942131E39}" sibTransId="{FDB70AFF-F032-420B-A90C-F2656AEB3848}"/>
    <dgm:cxn modelId="{D5258519-2504-47A3-BB24-D316543CAB95}" type="presOf" srcId="{2DB204F5-5676-4339-8B9C-609A158D7A1B}" destId="{7CB26175-1499-46CA-824B-5FB73D1484FE}" srcOrd="0" destOrd="0" presId="urn:microsoft.com/office/officeart/2005/8/layout/vList5"/>
    <dgm:cxn modelId="{3E0C9E2F-FE27-4C85-9DA2-0F1FFA753E39}" type="presOf" srcId="{C10BA34A-5690-4E65-8F96-C3952916866D}" destId="{40E0CCEC-592E-45A5-AB8B-660137D205A6}" srcOrd="0" destOrd="0" presId="urn:microsoft.com/office/officeart/2005/8/layout/vList5"/>
    <dgm:cxn modelId="{CF546E32-432A-4DB6-BA4B-908D5438180F}" srcId="{07E062C6-1F7F-412D-8DEC-FEE9DA6741D3}" destId="{5A533B52-B64F-4BA0-866C-A6E8F4FF3F41}" srcOrd="6" destOrd="0" parTransId="{E22A5631-BDFB-4C4C-A2B4-DDE43A253624}" sibTransId="{9C1D754E-7A49-403E-AF32-113620EE0931}"/>
    <dgm:cxn modelId="{EDC16FF7-DB51-42B0-9BB3-3ECB1C05F2A5}" type="presOf" srcId="{5A533B52-B64F-4BA0-866C-A6E8F4FF3F41}" destId="{7D9A31DC-9C7C-41B0-97D7-2ED0A6E4E876}" srcOrd="0" destOrd="0" presId="urn:microsoft.com/office/officeart/2005/8/layout/vList5"/>
    <dgm:cxn modelId="{7CA257C2-853F-48BF-BA6C-47F3D42C100C}" type="presOf" srcId="{07E062C6-1F7F-412D-8DEC-FEE9DA6741D3}" destId="{C94C43D4-448E-4CF4-BCD2-53F214620965}" srcOrd="0" destOrd="0" presId="urn:microsoft.com/office/officeart/2005/8/layout/vList5"/>
    <dgm:cxn modelId="{81933D73-6784-4B1F-9975-9C7E6ADDBCF3}" type="presOf" srcId="{A3E2B8A3-66F1-4625-AE19-2F99ABB8A2BA}" destId="{81A01F89-E6A4-4AC8-82FB-98E14E66A392}" srcOrd="0" destOrd="0" presId="urn:microsoft.com/office/officeart/2005/8/layout/vList5"/>
    <dgm:cxn modelId="{2BC7025E-F332-4B3B-A141-EBEAD770C5CA}" srcId="{07E062C6-1F7F-412D-8DEC-FEE9DA6741D3}" destId="{FC27AE7A-3EC5-410C-BB00-B775C71D5DDC}" srcOrd="2" destOrd="0" parTransId="{8BC39974-384E-4FE5-BF09-0A575998B341}" sibTransId="{0CC53512-0CE8-4703-A58D-0E98AB23B8B1}"/>
    <dgm:cxn modelId="{0A349FD8-ABFB-469E-85B6-E29C2C0D7C8D}" srcId="{07E062C6-1F7F-412D-8DEC-FEE9DA6741D3}" destId="{6EA51A11-AD2A-4541-95CD-2FB9D84C5C4B}" srcOrd="7" destOrd="0" parTransId="{FF31EA5B-47C8-4CA6-A566-3BCC4F9B06AA}" sibTransId="{CED63FFC-8877-40EC-B03F-189501C04533}"/>
    <dgm:cxn modelId="{6677862B-28B7-4847-9279-50BCB82DFC35}" type="presOf" srcId="{FC27AE7A-3EC5-410C-BB00-B775C71D5DDC}" destId="{C6FDBA73-78D5-4852-8314-3BF5523C431F}" srcOrd="0" destOrd="0" presId="urn:microsoft.com/office/officeart/2005/8/layout/vList5"/>
    <dgm:cxn modelId="{3DB49262-0484-4304-91AC-D2F483B841A7}" srcId="{07E062C6-1F7F-412D-8DEC-FEE9DA6741D3}" destId="{13F51CC8-9BF7-4AF1-B30D-A92C20E806E1}" srcOrd="4" destOrd="0" parTransId="{8A0A1B1E-D048-4914-9F04-3EA0417AF176}" sibTransId="{1B065877-C7B0-42CB-B2CF-3437627E805F}"/>
    <dgm:cxn modelId="{AC773813-6BEC-4D87-B67E-DF97B9848B96}" type="presOf" srcId="{8675AD31-FA80-4396-84E9-169E3174502C}" destId="{06CD1A4A-6534-44D4-BC6B-6A3A879317E4}" srcOrd="0" destOrd="0" presId="urn:microsoft.com/office/officeart/2005/8/layout/vList5"/>
    <dgm:cxn modelId="{997667B4-50EE-4921-998A-FE25ED2C01C2}" srcId="{07E062C6-1F7F-412D-8DEC-FEE9DA6741D3}" destId="{2DB204F5-5676-4339-8B9C-609A158D7A1B}" srcOrd="1" destOrd="0" parTransId="{89160A9B-C304-4CAD-9F71-F8EC486C3717}" sibTransId="{F630F438-6CC4-4EF6-82B1-514374EA5F14}"/>
    <dgm:cxn modelId="{646A492F-B5C1-48BD-8203-80FEE8078567}" srcId="{07E062C6-1F7F-412D-8DEC-FEE9DA6741D3}" destId="{A3E2B8A3-66F1-4625-AE19-2F99ABB8A2BA}" srcOrd="3" destOrd="0" parTransId="{7125C8DE-AA2B-4BD6-8871-E7193EE0C664}" sibTransId="{7753AC70-7CA3-497A-A07E-223071BB2511}"/>
    <dgm:cxn modelId="{F664C922-73E1-4AE9-AA00-FC311484FA5E}" type="presOf" srcId="{13F51CC8-9BF7-4AF1-B30D-A92C20E806E1}" destId="{7741167D-98B5-4FD2-AAFA-0F0DB8810F5E}" srcOrd="0" destOrd="0" presId="urn:microsoft.com/office/officeart/2005/8/layout/vList5"/>
    <dgm:cxn modelId="{E8E2C9C0-8ABE-4152-9F43-090C005DDE17}" srcId="{07E062C6-1F7F-412D-8DEC-FEE9DA6741D3}" destId="{C10BA34A-5690-4E65-8F96-C3952916866D}" srcOrd="0" destOrd="0" parTransId="{8F50B3BC-A03C-428E-9C54-1D201A788F89}" sibTransId="{270C6B57-A04C-46FD-8987-2F08BE6EF696}"/>
    <dgm:cxn modelId="{9EFC844C-87FB-4476-A38F-9E69FC11A38F}" type="presParOf" srcId="{C94C43D4-448E-4CF4-BCD2-53F214620965}" destId="{2742384A-07EA-4949-89C0-13AC8D24FD87}" srcOrd="0" destOrd="0" presId="urn:microsoft.com/office/officeart/2005/8/layout/vList5"/>
    <dgm:cxn modelId="{4DBF3B45-F8D8-47DB-87ED-EA1F9632CD57}" type="presParOf" srcId="{2742384A-07EA-4949-89C0-13AC8D24FD87}" destId="{40E0CCEC-592E-45A5-AB8B-660137D205A6}" srcOrd="0" destOrd="0" presId="urn:microsoft.com/office/officeart/2005/8/layout/vList5"/>
    <dgm:cxn modelId="{27E26DC7-BC7B-4AC5-BE7C-04F0EB2E684C}" type="presParOf" srcId="{C94C43D4-448E-4CF4-BCD2-53F214620965}" destId="{3FE7EA8A-562E-4159-8D87-53F5D835C555}" srcOrd="1" destOrd="0" presId="urn:microsoft.com/office/officeart/2005/8/layout/vList5"/>
    <dgm:cxn modelId="{3B387507-1D2D-4739-A269-FB5EA2954CAB}" type="presParOf" srcId="{C94C43D4-448E-4CF4-BCD2-53F214620965}" destId="{27C33000-EE5F-4007-9C8E-C2DE40BF8C6E}" srcOrd="2" destOrd="0" presId="urn:microsoft.com/office/officeart/2005/8/layout/vList5"/>
    <dgm:cxn modelId="{67AD29D5-1C2A-44A5-B6DD-13AD91D1EAC7}" type="presParOf" srcId="{27C33000-EE5F-4007-9C8E-C2DE40BF8C6E}" destId="{7CB26175-1499-46CA-824B-5FB73D1484FE}" srcOrd="0" destOrd="0" presId="urn:microsoft.com/office/officeart/2005/8/layout/vList5"/>
    <dgm:cxn modelId="{703EBE59-722E-4ECE-B61C-2076A0D1DC87}" type="presParOf" srcId="{C94C43D4-448E-4CF4-BCD2-53F214620965}" destId="{12C3C83D-44E0-4912-B9B7-7EF328F6805B}" srcOrd="3" destOrd="0" presId="urn:microsoft.com/office/officeart/2005/8/layout/vList5"/>
    <dgm:cxn modelId="{47015365-6086-4AC6-A524-3BEB2BDCF528}" type="presParOf" srcId="{C94C43D4-448E-4CF4-BCD2-53F214620965}" destId="{2551001F-72E1-42DF-88E4-E0BDCB33DAF0}" srcOrd="4" destOrd="0" presId="urn:microsoft.com/office/officeart/2005/8/layout/vList5"/>
    <dgm:cxn modelId="{CADB0F6E-21B6-4542-95B1-CDAA88ED9622}" type="presParOf" srcId="{2551001F-72E1-42DF-88E4-E0BDCB33DAF0}" destId="{C6FDBA73-78D5-4852-8314-3BF5523C431F}" srcOrd="0" destOrd="0" presId="urn:microsoft.com/office/officeart/2005/8/layout/vList5"/>
    <dgm:cxn modelId="{49804FAF-CA84-4189-BB95-A87FDBE8B84E}" type="presParOf" srcId="{C94C43D4-448E-4CF4-BCD2-53F214620965}" destId="{2E1994F3-9E4D-46E5-8A3A-DE24DAF5C000}" srcOrd="5" destOrd="0" presId="urn:microsoft.com/office/officeart/2005/8/layout/vList5"/>
    <dgm:cxn modelId="{212C1F76-83FB-4C91-9A96-4421CC4CC9C7}" type="presParOf" srcId="{C94C43D4-448E-4CF4-BCD2-53F214620965}" destId="{849BEC90-F728-42CA-9296-1F2D9AA4030A}" srcOrd="6" destOrd="0" presId="urn:microsoft.com/office/officeart/2005/8/layout/vList5"/>
    <dgm:cxn modelId="{3CC2B712-F89F-4177-B9DA-4F9F9AC18738}" type="presParOf" srcId="{849BEC90-F728-42CA-9296-1F2D9AA4030A}" destId="{81A01F89-E6A4-4AC8-82FB-98E14E66A392}" srcOrd="0" destOrd="0" presId="urn:microsoft.com/office/officeart/2005/8/layout/vList5"/>
    <dgm:cxn modelId="{708B46E1-390B-4F6E-A870-2BD565723140}" type="presParOf" srcId="{C94C43D4-448E-4CF4-BCD2-53F214620965}" destId="{14994359-9711-4F55-BA36-359D8F438E16}" srcOrd="7" destOrd="0" presId="urn:microsoft.com/office/officeart/2005/8/layout/vList5"/>
    <dgm:cxn modelId="{91FD2967-C2BD-40FD-A8CB-99C747A56F31}" type="presParOf" srcId="{C94C43D4-448E-4CF4-BCD2-53F214620965}" destId="{FA5B1F5C-B85A-4D71-A505-B2453C015BBC}" srcOrd="8" destOrd="0" presId="urn:microsoft.com/office/officeart/2005/8/layout/vList5"/>
    <dgm:cxn modelId="{10F5226A-FBB7-49E4-9355-8FFB86F33BE4}" type="presParOf" srcId="{FA5B1F5C-B85A-4D71-A505-B2453C015BBC}" destId="{7741167D-98B5-4FD2-AAFA-0F0DB8810F5E}" srcOrd="0" destOrd="0" presId="urn:microsoft.com/office/officeart/2005/8/layout/vList5"/>
    <dgm:cxn modelId="{7E251369-9256-48B4-81CF-C058A344AB96}" type="presParOf" srcId="{C94C43D4-448E-4CF4-BCD2-53F214620965}" destId="{C9BADED1-1E46-4E76-8DD8-AEA399AF75FC}" srcOrd="9" destOrd="0" presId="urn:microsoft.com/office/officeart/2005/8/layout/vList5"/>
    <dgm:cxn modelId="{008CD225-F531-4173-9664-D71FDA858610}" type="presParOf" srcId="{C94C43D4-448E-4CF4-BCD2-53F214620965}" destId="{B45137BD-9CF7-4FF3-B697-D8A06A5EA442}" srcOrd="10" destOrd="0" presId="urn:microsoft.com/office/officeart/2005/8/layout/vList5"/>
    <dgm:cxn modelId="{28E51C62-13F8-4C42-BA11-862564C87DED}" type="presParOf" srcId="{B45137BD-9CF7-4FF3-B697-D8A06A5EA442}" destId="{06CD1A4A-6534-44D4-BC6B-6A3A879317E4}" srcOrd="0" destOrd="0" presId="urn:microsoft.com/office/officeart/2005/8/layout/vList5"/>
    <dgm:cxn modelId="{CA01C08D-F8C4-467A-848D-04A77F419388}" type="presParOf" srcId="{C94C43D4-448E-4CF4-BCD2-53F214620965}" destId="{85363505-075C-476C-A85A-7439FCEFBA10}" srcOrd="11" destOrd="0" presId="urn:microsoft.com/office/officeart/2005/8/layout/vList5"/>
    <dgm:cxn modelId="{7ADF6BEB-A802-4ADE-8618-CC519AB7D0F5}" type="presParOf" srcId="{C94C43D4-448E-4CF4-BCD2-53F214620965}" destId="{328103EC-45A2-439E-AE69-888A216EB443}" srcOrd="12" destOrd="0" presId="urn:microsoft.com/office/officeart/2005/8/layout/vList5"/>
    <dgm:cxn modelId="{26D973BB-A767-48EE-9422-D93F86B7ADC7}" type="presParOf" srcId="{328103EC-45A2-439E-AE69-888A216EB443}" destId="{7D9A31DC-9C7C-41B0-97D7-2ED0A6E4E876}" srcOrd="0" destOrd="0" presId="urn:microsoft.com/office/officeart/2005/8/layout/vList5"/>
    <dgm:cxn modelId="{2E9F496F-5CA4-4A13-8E35-68C9F063CA0B}" type="presParOf" srcId="{C94C43D4-448E-4CF4-BCD2-53F214620965}" destId="{0DF7FE1B-B1CD-4EED-BABD-820425A213C0}" srcOrd="13" destOrd="0" presId="urn:microsoft.com/office/officeart/2005/8/layout/vList5"/>
    <dgm:cxn modelId="{4E592A31-2706-4E4C-AE44-3DD4B8121DD2}" type="presParOf" srcId="{C94C43D4-448E-4CF4-BCD2-53F214620965}" destId="{189C8E64-5DE7-48EA-93A7-D4D25D9C6006}" srcOrd="14" destOrd="0" presId="urn:microsoft.com/office/officeart/2005/8/layout/vList5"/>
    <dgm:cxn modelId="{55E6781E-49B7-468A-8BB2-724D3A97B5EF}" type="presParOf" srcId="{189C8E64-5DE7-48EA-93A7-D4D25D9C6006}" destId="{0548B91D-C1AF-468B-89B5-B82FB01AED90}" srcOrd="0" destOrd="0" presId="urn:microsoft.com/office/officeart/2005/8/layout/vList5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E062C6-1F7F-412D-8DEC-FEE9DA6741D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10BA34A-5690-4E65-8F96-C3952916866D}">
      <dgm:prSet phldrT="[텍스트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rPr>
            <a:t>Bar Stock</a:t>
          </a:r>
          <a:endParaRPr lang="ko-KR" altLang="en-US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8F50B3BC-A03C-428E-9C54-1D201A788F89}" type="parTrans" cxnId="{E8E2C9C0-8ABE-4152-9F43-090C005DDE17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270C6B57-A04C-46FD-8987-2F08BE6EF696}" type="sibTrans" cxnId="{E8E2C9C0-8ABE-4152-9F43-090C005DDE17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2DB204F5-5676-4339-8B9C-609A158D7A1B}">
      <dgm:prSet phldrT="[텍스트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rPr>
            <a:t>CNC turning</a:t>
          </a:r>
          <a:endParaRPr lang="ko-KR" altLang="en-US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89160A9B-C304-4CAD-9F71-F8EC486C3717}" type="parTrans" cxnId="{997667B4-50EE-4921-998A-FE25ED2C01C2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F630F438-6CC4-4EF6-82B1-514374EA5F14}" type="sibTrans" cxnId="{997667B4-50EE-4921-998A-FE25ED2C01C2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FC27AE7A-3EC5-410C-BB00-B775C71D5DDC}">
      <dgm:prSet phldrT="[텍스트]" custT="1"/>
      <dgm:spPr>
        <a:solidFill>
          <a:schemeClr val="tx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rPr>
            <a:t>Rack Rolling</a:t>
          </a:r>
          <a:endParaRPr lang="ko-KR" altLang="en-US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8BC39974-384E-4FE5-BF09-0A575998B341}" type="parTrans" cxnId="{2BC7025E-F332-4B3B-A141-EBEAD770C5CA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0CC53512-0CE8-4703-A58D-0E98AB23B8B1}" type="sibTrans" cxnId="{2BC7025E-F332-4B3B-A141-EBEAD770C5CA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A3E2B8A3-66F1-4625-AE19-2F99ABB8A2BA}">
      <dgm:prSet phldrT="[텍스트]"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rPr>
            <a:t>MCT Machining</a:t>
          </a:r>
          <a:endParaRPr lang="ko-KR" altLang="en-US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7125C8DE-AA2B-4BD6-8871-E7193EE0C664}" type="parTrans" cxnId="{646A492F-B5C1-48BD-8203-80FEE8078567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7753AC70-7CA3-497A-A07E-223071BB2511}" type="sibTrans" cxnId="{646A492F-B5C1-48BD-8203-80FEE8078567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13F51CC8-9BF7-4AF1-B30D-A92C20E806E1}">
      <dgm:prSet phldrT="[텍스트]" custT="1"/>
      <dgm:spPr>
        <a:solidFill>
          <a:srgbClr val="FF0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rPr>
            <a:t>Auto Inspection</a:t>
          </a:r>
          <a:endParaRPr lang="ko-KR" altLang="en-US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8A0A1B1E-D048-4914-9F04-3EA0417AF176}" type="parTrans" cxnId="{3DB49262-0484-4304-91AC-D2F483B841A7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1B065877-C7B0-42CB-B2CF-3437627E805F}" type="sibTrans" cxnId="{3DB49262-0484-4304-91AC-D2F483B841A7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8675AD31-FA80-4396-84E9-169E3174502C}">
      <dgm:prSet phldrT="[텍스트]"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rPr>
            <a:t>Washing &amp; Packing</a:t>
          </a:r>
          <a:endParaRPr lang="ko-KR" altLang="en-US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F1245F97-9B41-411D-BBD5-923942131E39}" type="parTrans" cxnId="{BC7A8E3C-3F5B-4D32-AB87-C1F1D5CE4C29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FDB70AFF-F032-420B-A90C-F2656AEB3848}" type="sibTrans" cxnId="{BC7A8E3C-3F5B-4D32-AB87-C1F1D5CE4C29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C94C43D4-448E-4CF4-BCD2-53F214620965}" type="pres">
      <dgm:prSet presAssocID="{07E062C6-1F7F-412D-8DEC-FEE9DA6741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742384A-07EA-4949-89C0-13AC8D24FD87}" type="pres">
      <dgm:prSet presAssocID="{C10BA34A-5690-4E65-8F96-C3952916866D}" presName="linNode" presStyleCnt="0"/>
      <dgm:spPr/>
    </dgm:pt>
    <dgm:pt modelId="{40E0CCEC-592E-45A5-AB8B-660137D205A6}" type="pres">
      <dgm:prSet presAssocID="{C10BA34A-5690-4E65-8F96-C3952916866D}" presName="parentText" presStyleLbl="node1" presStyleIdx="0" presStyleCnt="6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FE7EA8A-562E-4159-8D87-53F5D835C555}" type="pres">
      <dgm:prSet presAssocID="{270C6B57-A04C-46FD-8987-2F08BE6EF696}" presName="sp" presStyleCnt="0"/>
      <dgm:spPr/>
    </dgm:pt>
    <dgm:pt modelId="{27C33000-EE5F-4007-9C8E-C2DE40BF8C6E}" type="pres">
      <dgm:prSet presAssocID="{2DB204F5-5676-4339-8B9C-609A158D7A1B}" presName="linNode" presStyleCnt="0"/>
      <dgm:spPr/>
    </dgm:pt>
    <dgm:pt modelId="{7CB26175-1499-46CA-824B-5FB73D1484FE}" type="pres">
      <dgm:prSet presAssocID="{2DB204F5-5676-4339-8B9C-609A158D7A1B}" presName="parentText" presStyleLbl="node1" presStyleIdx="1" presStyleCnt="6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2C3C83D-44E0-4912-B9B7-7EF328F6805B}" type="pres">
      <dgm:prSet presAssocID="{F630F438-6CC4-4EF6-82B1-514374EA5F14}" presName="sp" presStyleCnt="0"/>
      <dgm:spPr/>
    </dgm:pt>
    <dgm:pt modelId="{2551001F-72E1-42DF-88E4-E0BDCB33DAF0}" type="pres">
      <dgm:prSet presAssocID="{FC27AE7A-3EC5-410C-BB00-B775C71D5DDC}" presName="linNode" presStyleCnt="0"/>
      <dgm:spPr/>
    </dgm:pt>
    <dgm:pt modelId="{C6FDBA73-78D5-4852-8314-3BF5523C431F}" type="pres">
      <dgm:prSet presAssocID="{FC27AE7A-3EC5-410C-BB00-B775C71D5DDC}" presName="parentText" presStyleLbl="node1" presStyleIdx="2" presStyleCnt="6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E1994F3-9E4D-46E5-8A3A-DE24DAF5C000}" type="pres">
      <dgm:prSet presAssocID="{0CC53512-0CE8-4703-A58D-0E98AB23B8B1}" presName="sp" presStyleCnt="0"/>
      <dgm:spPr/>
    </dgm:pt>
    <dgm:pt modelId="{849BEC90-F728-42CA-9296-1F2D9AA4030A}" type="pres">
      <dgm:prSet presAssocID="{A3E2B8A3-66F1-4625-AE19-2F99ABB8A2BA}" presName="linNode" presStyleCnt="0"/>
      <dgm:spPr/>
    </dgm:pt>
    <dgm:pt modelId="{81A01F89-E6A4-4AC8-82FB-98E14E66A392}" type="pres">
      <dgm:prSet presAssocID="{A3E2B8A3-66F1-4625-AE19-2F99ABB8A2BA}" presName="parentText" presStyleLbl="node1" presStyleIdx="3" presStyleCnt="6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4994359-9711-4F55-BA36-359D8F438E16}" type="pres">
      <dgm:prSet presAssocID="{7753AC70-7CA3-497A-A07E-223071BB2511}" presName="sp" presStyleCnt="0"/>
      <dgm:spPr/>
    </dgm:pt>
    <dgm:pt modelId="{FA5B1F5C-B85A-4D71-A505-B2453C015BBC}" type="pres">
      <dgm:prSet presAssocID="{13F51CC8-9BF7-4AF1-B30D-A92C20E806E1}" presName="linNode" presStyleCnt="0"/>
      <dgm:spPr/>
    </dgm:pt>
    <dgm:pt modelId="{7741167D-98B5-4FD2-AAFA-0F0DB8810F5E}" type="pres">
      <dgm:prSet presAssocID="{13F51CC8-9BF7-4AF1-B30D-A92C20E806E1}" presName="parentText" presStyleLbl="node1" presStyleIdx="4" presStyleCnt="6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9BADED1-1E46-4E76-8DD8-AEA399AF75FC}" type="pres">
      <dgm:prSet presAssocID="{1B065877-C7B0-42CB-B2CF-3437627E805F}" presName="sp" presStyleCnt="0"/>
      <dgm:spPr/>
    </dgm:pt>
    <dgm:pt modelId="{B45137BD-9CF7-4FF3-B697-D8A06A5EA442}" type="pres">
      <dgm:prSet presAssocID="{8675AD31-FA80-4396-84E9-169E3174502C}" presName="linNode" presStyleCnt="0"/>
      <dgm:spPr/>
    </dgm:pt>
    <dgm:pt modelId="{06CD1A4A-6534-44D4-BC6B-6A3A879317E4}" type="pres">
      <dgm:prSet presAssocID="{8675AD31-FA80-4396-84E9-169E3174502C}" presName="parentText" presStyleLbl="node1" presStyleIdx="5" presStyleCnt="6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C7A8E3C-3F5B-4D32-AB87-C1F1D5CE4C29}" srcId="{07E062C6-1F7F-412D-8DEC-FEE9DA6741D3}" destId="{8675AD31-FA80-4396-84E9-169E3174502C}" srcOrd="5" destOrd="0" parTransId="{F1245F97-9B41-411D-BBD5-923942131E39}" sibTransId="{FDB70AFF-F032-420B-A90C-F2656AEB3848}"/>
    <dgm:cxn modelId="{43671C6A-8162-4C7C-9913-8DC39F855694}" type="presOf" srcId="{2DB204F5-5676-4339-8B9C-609A158D7A1B}" destId="{7CB26175-1499-46CA-824B-5FB73D1484FE}" srcOrd="0" destOrd="0" presId="urn:microsoft.com/office/officeart/2005/8/layout/vList5"/>
    <dgm:cxn modelId="{CA301BA7-3213-4912-8A93-7E7E8BEBC45C}" type="presOf" srcId="{8675AD31-FA80-4396-84E9-169E3174502C}" destId="{06CD1A4A-6534-44D4-BC6B-6A3A879317E4}" srcOrd="0" destOrd="0" presId="urn:microsoft.com/office/officeart/2005/8/layout/vList5"/>
    <dgm:cxn modelId="{99872736-ECAB-4085-B68C-18CCAA36CE41}" type="presOf" srcId="{13F51CC8-9BF7-4AF1-B30D-A92C20E806E1}" destId="{7741167D-98B5-4FD2-AAFA-0F0DB8810F5E}" srcOrd="0" destOrd="0" presId="urn:microsoft.com/office/officeart/2005/8/layout/vList5"/>
    <dgm:cxn modelId="{2BC7025E-F332-4B3B-A141-EBEAD770C5CA}" srcId="{07E062C6-1F7F-412D-8DEC-FEE9DA6741D3}" destId="{FC27AE7A-3EC5-410C-BB00-B775C71D5DDC}" srcOrd="2" destOrd="0" parTransId="{8BC39974-384E-4FE5-BF09-0A575998B341}" sibTransId="{0CC53512-0CE8-4703-A58D-0E98AB23B8B1}"/>
    <dgm:cxn modelId="{A5175334-D81C-4A70-B4F9-4A5E72B1118B}" type="presOf" srcId="{C10BA34A-5690-4E65-8F96-C3952916866D}" destId="{40E0CCEC-592E-45A5-AB8B-660137D205A6}" srcOrd="0" destOrd="0" presId="urn:microsoft.com/office/officeart/2005/8/layout/vList5"/>
    <dgm:cxn modelId="{3DB49262-0484-4304-91AC-D2F483B841A7}" srcId="{07E062C6-1F7F-412D-8DEC-FEE9DA6741D3}" destId="{13F51CC8-9BF7-4AF1-B30D-A92C20E806E1}" srcOrd="4" destOrd="0" parTransId="{8A0A1B1E-D048-4914-9F04-3EA0417AF176}" sibTransId="{1B065877-C7B0-42CB-B2CF-3437627E805F}"/>
    <dgm:cxn modelId="{F0201542-A4CF-4EE5-83C4-5F61C9439111}" type="presOf" srcId="{07E062C6-1F7F-412D-8DEC-FEE9DA6741D3}" destId="{C94C43D4-448E-4CF4-BCD2-53F214620965}" srcOrd="0" destOrd="0" presId="urn:microsoft.com/office/officeart/2005/8/layout/vList5"/>
    <dgm:cxn modelId="{997667B4-50EE-4921-998A-FE25ED2C01C2}" srcId="{07E062C6-1F7F-412D-8DEC-FEE9DA6741D3}" destId="{2DB204F5-5676-4339-8B9C-609A158D7A1B}" srcOrd="1" destOrd="0" parTransId="{89160A9B-C304-4CAD-9F71-F8EC486C3717}" sibTransId="{F630F438-6CC4-4EF6-82B1-514374EA5F14}"/>
    <dgm:cxn modelId="{646A492F-B5C1-48BD-8203-80FEE8078567}" srcId="{07E062C6-1F7F-412D-8DEC-FEE9DA6741D3}" destId="{A3E2B8A3-66F1-4625-AE19-2F99ABB8A2BA}" srcOrd="3" destOrd="0" parTransId="{7125C8DE-AA2B-4BD6-8871-E7193EE0C664}" sibTransId="{7753AC70-7CA3-497A-A07E-223071BB2511}"/>
    <dgm:cxn modelId="{2FB10391-B74E-440C-891B-D61DDDF03ED5}" type="presOf" srcId="{A3E2B8A3-66F1-4625-AE19-2F99ABB8A2BA}" destId="{81A01F89-E6A4-4AC8-82FB-98E14E66A392}" srcOrd="0" destOrd="0" presId="urn:microsoft.com/office/officeart/2005/8/layout/vList5"/>
    <dgm:cxn modelId="{6F42A990-2D8F-42CE-89B2-9DD2AE1AD8CC}" type="presOf" srcId="{FC27AE7A-3EC5-410C-BB00-B775C71D5DDC}" destId="{C6FDBA73-78D5-4852-8314-3BF5523C431F}" srcOrd="0" destOrd="0" presId="urn:microsoft.com/office/officeart/2005/8/layout/vList5"/>
    <dgm:cxn modelId="{E8E2C9C0-8ABE-4152-9F43-090C005DDE17}" srcId="{07E062C6-1F7F-412D-8DEC-FEE9DA6741D3}" destId="{C10BA34A-5690-4E65-8F96-C3952916866D}" srcOrd="0" destOrd="0" parTransId="{8F50B3BC-A03C-428E-9C54-1D201A788F89}" sibTransId="{270C6B57-A04C-46FD-8987-2F08BE6EF696}"/>
    <dgm:cxn modelId="{3982D0B6-0D12-4EEC-B549-81025A2E4FCA}" type="presParOf" srcId="{C94C43D4-448E-4CF4-BCD2-53F214620965}" destId="{2742384A-07EA-4949-89C0-13AC8D24FD87}" srcOrd="0" destOrd="0" presId="urn:microsoft.com/office/officeart/2005/8/layout/vList5"/>
    <dgm:cxn modelId="{49C64D41-409F-453D-A47D-CDF9FA968230}" type="presParOf" srcId="{2742384A-07EA-4949-89C0-13AC8D24FD87}" destId="{40E0CCEC-592E-45A5-AB8B-660137D205A6}" srcOrd="0" destOrd="0" presId="urn:microsoft.com/office/officeart/2005/8/layout/vList5"/>
    <dgm:cxn modelId="{A6AB275A-C6D5-4574-85D1-E71D9C342FB7}" type="presParOf" srcId="{C94C43D4-448E-4CF4-BCD2-53F214620965}" destId="{3FE7EA8A-562E-4159-8D87-53F5D835C555}" srcOrd="1" destOrd="0" presId="urn:microsoft.com/office/officeart/2005/8/layout/vList5"/>
    <dgm:cxn modelId="{86D4B7B4-B77B-416F-B253-EC850652422C}" type="presParOf" srcId="{C94C43D4-448E-4CF4-BCD2-53F214620965}" destId="{27C33000-EE5F-4007-9C8E-C2DE40BF8C6E}" srcOrd="2" destOrd="0" presId="urn:microsoft.com/office/officeart/2005/8/layout/vList5"/>
    <dgm:cxn modelId="{B5E22072-0090-44F2-B446-68A869A7EFAA}" type="presParOf" srcId="{27C33000-EE5F-4007-9C8E-C2DE40BF8C6E}" destId="{7CB26175-1499-46CA-824B-5FB73D1484FE}" srcOrd="0" destOrd="0" presId="urn:microsoft.com/office/officeart/2005/8/layout/vList5"/>
    <dgm:cxn modelId="{C1055885-CE30-4C74-A048-919B20A48E8F}" type="presParOf" srcId="{C94C43D4-448E-4CF4-BCD2-53F214620965}" destId="{12C3C83D-44E0-4912-B9B7-7EF328F6805B}" srcOrd="3" destOrd="0" presId="urn:microsoft.com/office/officeart/2005/8/layout/vList5"/>
    <dgm:cxn modelId="{AE308162-FC3C-47FF-9AA3-A3EE8B0D4DE6}" type="presParOf" srcId="{C94C43D4-448E-4CF4-BCD2-53F214620965}" destId="{2551001F-72E1-42DF-88E4-E0BDCB33DAF0}" srcOrd="4" destOrd="0" presId="urn:microsoft.com/office/officeart/2005/8/layout/vList5"/>
    <dgm:cxn modelId="{767A327A-C312-4655-AA63-16CC7A6CD981}" type="presParOf" srcId="{2551001F-72E1-42DF-88E4-E0BDCB33DAF0}" destId="{C6FDBA73-78D5-4852-8314-3BF5523C431F}" srcOrd="0" destOrd="0" presId="urn:microsoft.com/office/officeart/2005/8/layout/vList5"/>
    <dgm:cxn modelId="{A2BFFFC6-F388-4886-8D4B-8295C31902DC}" type="presParOf" srcId="{C94C43D4-448E-4CF4-BCD2-53F214620965}" destId="{2E1994F3-9E4D-46E5-8A3A-DE24DAF5C000}" srcOrd="5" destOrd="0" presId="urn:microsoft.com/office/officeart/2005/8/layout/vList5"/>
    <dgm:cxn modelId="{5297240B-FFE9-4D0E-9AFC-A4190EAF9D93}" type="presParOf" srcId="{C94C43D4-448E-4CF4-BCD2-53F214620965}" destId="{849BEC90-F728-42CA-9296-1F2D9AA4030A}" srcOrd="6" destOrd="0" presId="urn:microsoft.com/office/officeart/2005/8/layout/vList5"/>
    <dgm:cxn modelId="{F2CF81A3-60E1-490D-B3CE-FFC8B51BA551}" type="presParOf" srcId="{849BEC90-F728-42CA-9296-1F2D9AA4030A}" destId="{81A01F89-E6A4-4AC8-82FB-98E14E66A392}" srcOrd="0" destOrd="0" presId="urn:microsoft.com/office/officeart/2005/8/layout/vList5"/>
    <dgm:cxn modelId="{73B9EFA4-F702-4E68-B79E-9B10EAA6126F}" type="presParOf" srcId="{C94C43D4-448E-4CF4-BCD2-53F214620965}" destId="{14994359-9711-4F55-BA36-359D8F438E16}" srcOrd="7" destOrd="0" presId="urn:microsoft.com/office/officeart/2005/8/layout/vList5"/>
    <dgm:cxn modelId="{7AB7C6BE-8C5A-4B30-B0B2-93E5DFAF7430}" type="presParOf" srcId="{C94C43D4-448E-4CF4-BCD2-53F214620965}" destId="{FA5B1F5C-B85A-4D71-A505-B2453C015BBC}" srcOrd="8" destOrd="0" presId="urn:microsoft.com/office/officeart/2005/8/layout/vList5"/>
    <dgm:cxn modelId="{AA985C2B-9448-4AE6-BC27-2D059675C537}" type="presParOf" srcId="{FA5B1F5C-B85A-4D71-A505-B2453C015BBC}" destId="{7741167D-98B5-4FD2-AAFA-0F0DB8810F5E}" srcOrd="0" destOrd="0" presId="urn:microsoft.com/office/officeart/2005/8/layout/vList5"/>
    <dgm:cxn modelId="{3CF897AC-44FE-4C2B-AB63-B03B3BE6CD6F}" type="presParOf" srcId="{C94C43D4-448E-4CF4-BCD2-53F214620965}" destId="{C9BADED1-1E46-4E76-8DD8-AEA399AF75FC}" srcOrd="9" destOrd="0" presId="urn:microsoft.com/office/officeart/2005/8/layout/vList5"/>
    <dgm:cxn modelId="{F3BC0BE8-2A28-4DE8-B381-310BCE02AE7E}" type="presParOf" srcId="{C94C43D4-448E-4CF4-BCD2-53F214620965}" destId="{B45137BD-9CF7-4FF3-B697-D8A06A5EA442}" srcOrd="10" destOrd="0" presId="urn:microsoft.com/office/officeart/2005/8/layout/vList5"/>
    <dgm:cxn modelId="{C305F8E3-AFF8-4EAC-8658-B26F89D270B5}" type="presParOf" srcId="{B45137BD-9CF7-4FF3-B697-D8A06A5EA442}" destId="{06CD1A4A-6534-44D4-BC6B-6A3A879317E4}" srcOrd="0" destOrd="0" presId="urn:microsoft.com/office/officeart/2005/8/layout/vList5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7E062C6-1F7F-412D-8DEC-FEE9DA6741D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10BA34A-5690-4E65-8F96-C3952916866D}">
      <dgm:prSet phldrT="[텍스트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rPr>
            <a:t>Die Casting / Sintering</a:t>
          </a:r>
          <a:endParaRPr lang="ko-KR" altLang="en-US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8F50B3BC-A03C-428E-9C54-1D201A788F89}" type="parTrans" cxnId="{E8E2C9C0-8ABE-4152-9F43-090C005DDE17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270C6B57-A04C-46FD-8987-2F08BE6EF696}" type="sibTrans" cxnId="{E8E2C9C0-8ABE-4152-9F43-090C005DDE17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2DB204F5-5676-4339-8B9C-609A158D7A1B}">
      <dgm:prSet phldrT="[텍스트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rPr>
            <a:t>Shot Peening</a:t>
          </a:r>
          <a:endParaRPr lang="ko-KR" altLang="en-US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89160A9B-C304-4CAD-9F71-F8EC486C3717}" type="parTrans" cxnId="{997667B4-50EE-4921-998A-FE25ED2C01C2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F630F438-6CC4-4EF6-82B1-514374EA5F14}" type="sibTrans" cxnId="{997667B4-50EE-4921-998A-FE25ED2C01C2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FC27AE7A-3EC5-410C-BB00-B775C71D5DDC}">
      <dgm:prSet phldrT="[텍스트]" custT="1"/>
      <dgm:spPr>
        <a:solidFill>
          <a:schemeClr val="tx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rPr>
            <a:t>Form Grinding</a:t>
          </a:r>
          <a:endParaRPr lang="ko-KR" altLang="en-US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8BC39974-384E-4FE5-BF09-0A575998B341}" type="parTrans" cxnId="{2BC7025E-F332-4B3B-A141-EBEAD770C5CA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0CC53512-0CE8-4703-A58D-0E98AB23B8B1}" type="sibTrans" cxnId="{2BC7025E-F332-4B3B-A141-EBEAD770C5CA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A3E2B8A3-66F1-4625-AE19-2F99ABB8A2BA}">
      <dgm:prSet phldrT="[텍스트]"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rPr>
            <a:t>Assembly</a:t>
          </a:r>
          <a:endParaRPr lang="ko-KR" altLang="en-US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7125C8DE-AA2B-4BD6-8871-E7193EE0C664}" type="parTrans" cxnId="{646A492F-B5C1-48BD-8203-80FEE8078567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7753AC70-7CA3-497A-A07E-223071BB2511}" type="sibTrans" cxnId="{646A492F-B5C1-48BD-8203-80FEE8078567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8675AD31-FA80-4396-84E9-169E3174502C}">
      <dgm:prSet phldrT="[텍스트]"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rPr>
            <a:t>Washing &amp; Packing</a:t>
          </a:r>
          <a:endParaRPr lang="ko-KR" altLang="en-US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F1245F97-9B41-411D-BBD5-923942131E39}" type="parTrans" cxnId="{BC7A8E3C-3F5B-4D32-AB87-C1F1D5CE4C29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FDB70AFF-F032-420B-A90C-F2656AEB3848}" type="sibTrans" cxnId="{BC7A8E3C-3F5B-4D32-AB87-C1F1D5CE4C29}">
      <dgm:prSet/>
      <dgm:spPr/>
      <dgm:t>
        <a:bodyPr/>
        <a:lstStyle/>
        <a:p>
          <a:pPr latinLnBrk="1"/>
          <a:endParaRPr lang="ko-KR" altLang="en-US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19DC4E6A-A7E4-4CB8-AD5C-C6DE03943972}">
      <dgm:prSet phldrT="[텍스트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rPr>
            <a:t>CNC Turning</a:t>
          </a:r>
          <a:endParaRPr lang="ko-KR" altLang="en-US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  <a:cs typeface="Arial" pitchFamily="34" charset="0"/>
          </a:endParaRPr>
        </a:p>
      </dgm:t>
    </dgm:pt>
    <dgm:pt modelId="{E75B038A-2142-41F2-9D0A-2DDD4A0DAA09}" type="parTrans" cxnId="{0E47EFB2-76EE-455F-9360-7C61F44E107A}">
      <dgm:prSet/>
      <dgm:spPr/>
      <dgm:t>
        <a:bodyPr/>
        <a:lstStyle/>
        <a:p>
          <a:pPr latinLnBrk="1"/>
          <a:endParaRPr lang="ko-KR" altLang="en-US" sz="140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8D4D0516-CB82-4885-8C6D-C4FA48A0971F}" type="sibTrans" cxnId="{0E47EFB2-76EE-455F-9360-7C61F44E107A}">
      <dgm:prSet/>
      <dgm:spPr/>
      <dgm:t>
        <a:bodyPr/>
        <a:lstStyle/>
        <a:p>
          <a:pPr latinLnBrk="1"/>
          <a:endParaRPr lang="ko-KR" altLang="en-US" sz="140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C94C43D4-448E-4CF4-BCD2-53F214620965}" type="pres">
      <dgm:prSet presAssocID="{07E062C6-1F7F-412D-8DEC-FEE9DA6741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742384A-07EA-4949-89C0-13AC8D24FD87}" type="pres">
      <dgm:prSet presAssocID="{C10BA34A-5690-4E65-8F96-C3952916866D}" presName="linNode" presStyleCnt="0"/>
      <dgm:spPr/>
    </dgm:pt>
    <dgm:pt modelId="{40E0CCEC-592E-45A5-AB8B-660137D205A6}" type="pres">
      <dgm:prSet presAssocID="{C10BA34A-5690-4E65-8F96-C3952916866D}" presName="parentText" presStyleLbl="node1" presStyleIdx="0" presStyleCnt="6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FE7EA8A-562E-4159-8D87-53F5D835C555}" type="pres">
      <dgm:prSet presAssocID="{270C6B57-A04C-46FD-8987-2F08BE6EF696}" presName="sp" presStyleCnt="0"/>
      <dgm:spPr/>
    </dgm:pt>
    <dgm:pt modelId="{213A7CF5-6B5E-444E-9D6C-E67D8D1D4169}" type="pres">
      <dgm:prSet presAssocID="{19DC4E6A-A7E4-4CB8-AD5C-C6DE03943972}" presName="linNode" presStyleCnt="0"/>
      <dgm:spPr/>
    </dgm:pt>
    <dgm:pt modelId="{1F8AAABC-0C41-43B6-BCC3-512055AF9E4C}" type="pres">
      <dgm:prSet presAssocID="{19DC4E6A-A7E4-4CB8-AD5C-C6DE03943972}" presName="parentText" presStyleLbl="node1" presStyleIdx="1" presStyleCnt="6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02DA927-97ED-4EA5-BA86-10F82358E852}" type="pres">
      <dgm:prSet presAssocID="{8D4D0516-CB82-4885-8C6D-C4FA48A0971F}" presName="sp" presStyleCnt="0"/>
      <dgm:spPr/>
    </dgm:pt>
    <dgm:pt modelId="{27C33000-EE5F-4007-9C8E-C2DE40BF8C6E}" type="pres">
      <dgm:prSet presAssocID="{2DB204F5-5676-4339-8B9C-609A158D7A1B}" presName="linNode" presStyleCnt="0"/>
      <dgm:spPr/>
    </dgm:pt>
    <dgm:pt modelId="{7CB26175-1499-46CA-824B-5FB73D1484FE}" type="pres">
      <dgm:prSet presAssocID="{2DB204F5-5676-4339-8B9C-609A158D7A1B}" presName="parentText" presStyleLbl="node1" presStyleIdx="2" presStyleCnt="6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2C3C83D-44E0-4912-B9B7-7EF328F6805B}" type="pres">
      <dgm:prSet presAssocID="{F630F438-6CC4-4EF6-82B1-514374EA5F14}" presName="sp" presStyleCnt="0"/>
      <dgm:spPr/>
    </dgm:pt>
    <dgm:pt modelId="{2551001F-72E1-42DF-88E4-E0BDCB33DAF0}" type="pres">
      <dgm:prSet presAssocID="{FC27AE7A-3EC5-410C-BB00-B775C71D5DDC}" presName="linNode" presStyleCnt="0"/>
      <dgm:spPr/>
    </dgm:pt>
    <dgm:pt modelId="{C6FDBA73-78D5-4852-8314-3BF5523C431F}" type="pres">
      <dgm:prSet presAssocID="{FC27AE7A-3EC5-410C-BB00-B775C71D5DDC}" presName="parentText" presStyleLbl="node1" presStyleIdx="3" presStyleCnt="6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E1994F3-9E4D-46E5-8A3A-DE24DAF5C000}" type="pres">
      <dgm:prSet presAssocID="{0CC53512-0CE8-4703-A58D-0E98AB23B8B1}" presName="sp" presStyleCnt="0"/>
      <dgm:spPr/>
    </dgm:pt>
    <dgm:pt modelId="{849BEC90-F728-42CA-9296-1F2D9AA4030A}" type="pres">
      <dgm:prSet presAssocID="{A3E2B8A3-66F1-4625-AE19-2F99ABB8A2BA}" presName="linNode" presStyleCnt="0"/>
      <dgm:spPr/>
    </dgm:pt>
    <dgm:pt modelId="{81A01F89-E6A4-4AC8-82FB-98E14E66A392}" type="pres">
      <dgm:prSet presAssocID="{A3E2B8A3-66F1-4625-AE19-2F99ABB8A2BA}" presName="parentText" presStyleLbl="node1" presStyleIdx="4" presStyleCnt="6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4994359-9711-4F55-BA36-359D8F438E16}" type="pres">
      <dgm:prSet presAssocID="{7753AC70-7CA3-497A-A07E-223071BB2511}" presName="sp" presStyleCnt="0"/>
      <dgm:spPr/>
    </dgm:pt>
    <dgm:pt modelId="{B45137BD-9CF7-4FF3-B697-D8A06A5EA442}" type="pres">
      <dgm:prSet presAssocID="{8675AD31-FA80-4396-84E9-169E3174502C}" presName="linNode" presStyleCnt="0"/>
      <dgm:spPr/>
    </dgm:pt>
    <dgm:pt modelId="{06CD1A4A-6534-44D4-BC6B-6A3A879317E4}" type="pres">
      <dgm:prSet presAssocID="{8675AD31-FA80-4396-84E9-169E3174502C}" presName="parentText" presStyleLbl="node1" presStyleIdx="5" presStyleCnt="6" custScaleX="24853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46A492F-B5C1-48BD-8203-80FEE8078567}" srcId="{07E062C6-1F7F-412D-8DEC-FEE9DA6741D3}" destId="{A3E2B8A3-66F1-4625-AE19-2F99ABB8A2BA}" srcOrd="4" destOrd="0" parTransId="{7125C8DE-AA2B-4BD6-8871-E7193EE0C664}" sibTransId="{7753AC70-7CA3-497A-A07E-223071BB2511}"/>
    <dgm:cxn modelId="{2BC7025E-F332-4B3B-A141-EBEAD770C5CA}" srcId="{07E062C6-1F7F-412D-8DEC-FEE9DA6741D3}" destId="{FC27AE7A-3EC5-410C-BB00-B775C71D5DDC}" srcOrd="3" destOrd="0" parTransId="{8BC39974-384E-4FE5-BF09-0A575998B341}" sibTransId="{0CC53512-0CE8-4703-A58D-0E98AB23B8B1}"/>
    <dgm:cxn modelId="{93980601-4D13-4023-BABE-9563C2FF45F5}" type="presOf" srcId="{A3E2B8A3-66F1-4625-AE19-2F99ABB8A2BA}" destId="{81A01F89-E6A4-4AC8-82FB-98E14E66A392}" srcOrd="0" destOrd="0" presId="urn:microsoft.com/office/officeart/2005/8/layout/vList5"/>
    <dgm:cxn modelId="{87F91C18-1F59-4261-8443-BB11C58AA9BD}" type="presOf" srcId="{8675AD31-FA80-4396-84E9-169E3174502C}" destId="{06CD1A4A-6534-44D4-BC6B-6A3A879317E4}" srcOrd="0" destOrd="0" presId="urn:microsoft.com/office/officeart/2005/8/layout/vList5"/>
    <dgm:cxn modelId="{FBAA986A-2D7C-4368-BEF6-7F78441D63DD}" type="presOf" srcId="{19DC4E6A-A7E4-4CB8-AD5C-C6DE03943972}" destId="{1F8AAABC-0C41-43B6-BCC3-512055AF9E4C}" srcOrd="0" destOrd="0" presId="urn:microsoft.com/office/officeart/2005/8/layout/vList5"/>
    <dgm:cxn modelId="{BC7A8E3C-3F5B-4D32-AB87-C1F1D5CE4C29}" srcId="{07E062C6-1F7F-412D-8DEC-FEE9DA6741D3}" destId="{8675AD31-FA80-4396-84E9-169E3174502C}" srcOrd="5" destOrd="0" parTransId="{F1245F97-9B41-411D-BBD5-923942131E39}" sibTransId="{FDB70AFF-F032-420B-A90C-F2656AEB3848}"/>
    <dgm:cxn modelId="{0E6677F0-0185-430C-B689-6F3626273C44}" type="presOf" srcId="{2DB204F5-5676-4339-8B9C-609A158D7A1B}" destId="{7CB26175-1499-46CA-824B-5FB73D1484FE}" srcOrd="0" destOrd="0" presId="urn:microsoft.com/office/officeart/2005/8/layout/vList5"/>
    <dgm:cxn modelId="{0E47EFB2-76EE-455F-9360-7C61F44E107A}" srcId="{07E062C6-1F7F-412D-8DEC-FEE9DA6741D3}" destId="{19DC4E6A-A7E4-4CB8-AD5C-C6DE03943972}" srcOrd="1" destOrd="0" parTransId="{E75B038A-2142-41F2-9D0A-2DDD4A0DAA09}" sibTransId="{8D4D0516-CB82-4885-8C6D-C4FA48A0971F}"/>
    <dgm:cxn modelId="{543724A9-F832-44C1-B0AE-DD64FEE2B8E0}" type="presOf" srcId="{07E062C6-1F7F-412D-8DEC-FEE9DA6741D3}" destId="{C94C43D4-448E-4CF4-BCD2-53F214620965}" srcOrd="0" destOrd="0" presId="urn:microsoft.com/office/officeart/2005/8/layout/vList5"/>
    <dgm:cxn modelId="{997667B4-50EE-4921-998A-FE25ED2C01C2}" srcId="{07E062C6-1F7F-412D-8DEC-FEE9DA6741D3}" destId="{2DB204F5-5676-4339-8B9C-609A158D7A1B}" srcOrd="2" destOrd="0" parTransId="{89160A9B-C304-4CAD-9F71-F8EC486C3717}" sibTransId="{F630F438-6CC4-4EF6-82B1-514374EA5F14}"/>
    <dgm:cxn modelId="{E8E2C9C0-8ABE-4152-9F43-090C005DDE17}" srcId="{07E062C6-1F7F-412D-8DEC-FEE9DA6741D3}" destId="{C10BA34A-5690-4E65-8F96-C3952916866D}" srcOrd="0" destOrd="0" parTransId="{8F50B3BC-A03C-428E-9C54-1D201A788F89}" sibTransId="{270C6B57-A04C-46FD-8987-2F08BE6EF696}"/>
    <dgm:cxn modelId="{AAD6137B-E03A-4B88-8869-5096CC49B779}" type="presOf" srcId="{FC27AE7A-3EC5-410C-BB00-B775C71D5DDC}" destId="{C6FDBA73-78D5-4852-8314-3BF5523C431F}" srcOrd="0" destOrd="0" presId="urn:microsoft.com/office/officeart/2005/8/layout/vList5"/>
    <dgm:cxn modelId="{258B5458-6F95-4900-8080-453B964D4B85}" type="presOf" srcId="{C10BA34A-5690-4E65-8F96-C3952916866D}" destId="{40E0CCEC-592E-45A5-AB8B-660137D205A6}" srcOrd="0" destOrd="0" presId="urn:microsoft.com/office/officeart/2005/8/layout/vList5"/>
    <dgm:cxn modelId="{4C247277-79F6-4F57-8212-4E39F1CD1F5E}" type="presParOf" srcId="{C94C43D4-448E-4CF4-BCD2-53F214620965}" destId="{2742384A-07EA-4949-89C0-13AC8D24FD87}" srcOrd="0" destOrd="0" presId="urn:microsoft.com/office/officeart/2005/8/layout/vList5"/>
    <dgm:cxn modelId="{5AF92B8C-B665-4895-8677-8F74956DF106}" type="presParOf" srcId="{2742384A-07EA-4949-89C0-13AC8D24FD87}" destId="{40E0CCEC-592E-45A5-AB8B-660137D205A6}" srcOrd="0" destOrd="0" presId="urn:microsoft.com/office/officeart/2005/8/layout/vList5"/>
    <dgm:cxn modelId="{7E55E266-60E5-43D5-B3A6-9AD212C20F00}" type="presParOf" srcId="{C94C43D4-448E-4CF4-BCD2-53F214620965}" destId="{3FE7EA8A-562E-4159-8D87-53F5D835C555}" srcOrd="1" destOrd="0" presId="urn:microsoft.com/office/officeart/2005/8/layout/vList5"/>
    <dgm:cxn modelId="{8DD7DA9B-54AE-42C7-BC30-001BFBC73CB5}" type="presParOf" srcId="{C94C43D4-448E-4CF4-BCD2-53F214620965}" destId="{213A7CF5-6B5E-444E-9D6C-E67D8D1D4169}" srcOrd="2" destOrd="0" presId="urn:microsoft.com/office/officeart/2005/8/layout/vList5"/>
    <dgm:cxn modelId="{0DA8F589-ED4A-44F0-8453-A57E5033E932}" type="presParOf" srcId="{213A7CF5-6B5E-444E-9D6C-E67D8D1D4169}" destId="{1F8AAABC-0C41-43B6-BCC3-512055AF9E4C}" srcOrd="0" destOrd="0" presId="urn:microsoft.com/office/officeart/2005/8/layout/vList5"/>
    <dgm:cxn modelId="{1DFCD792-2FB6-41C4-83DF-E53730D50F7B}" type="presParOf" srcId="{C94C43D4-448E-4CF4-BCD2-53F214620965}" destId="{502DA927-97ED-4EA5-BA86-10F82358E852}" srcOrd="3" destOrd="0" presId="urn:microsoft.com/office/officeart/2005/8/layout/vList5"/>
    <dgm:cxn modelId="{401845A1-7E4E-4CF5-969A-0A27EE229D97}" type="presParOf" srcId="{C94C43D4-448E-4CF4-BCD2-53F214620965}" destId="{27C33000-EE5F-4007-9C8E-C2DE40BF8C6E}" srcOrd="4" destOrd="0" presId="urn:microsoft.com/office/officeart/2005/8/layout/vList5"/>
    <dgm:cxn modelId="{0AA7D537-8A9F-4F49-90B0-3DAD11BDCFEC}" type="presParOf" srcId="{27C33000-EE5F-4007-9C8E-C2DE40BF8C6E}" destId="{7CB26175-1499-46CA-824B-5FB73D1484FE}" srcOrd="0" destOrd="0" presId="urn:microsoft.com/office/officeart/2005/8/layout/vList5"/>
    <dgm:cxn modelId="{41708CC7-CB23-4C68-B05C-63A5AC588F63}" type="presParOf" srcId="{C94C43D4-448E-4CF4-BCD2-53F214620965}" destId="{12C3C83D-44E0-4912-B9B7-7EF328F6805B}" srcOrd="5" destOrd="0" presId="urn:microsoft.com/office/officeart/2005/8/layout/vList5"/>
    <dgm:cxn modelId="{6EA28A50-7795-4DB3-B2B0-F8F0BD213000}" type="presParOf" srcId="{C94C43D4-448E-4CF4-BCD2-53F214620965}" destId="{2551001F-72E1-42DF-88E4-E0BDCB33DAF0}" srcOrd="6" destOrd="0" presId="urn:microsoft.com/office/officeart/2005/8/layout/vList5"/>
    <dgm:cxn modelId="{C9844C42-0866-4057-8450-CE1D8C3D7577}" type="presParOf" srcId="{2551001F-72E1-42DF-88E4-E0BDCB33DAF0}" destId="{C6FDBA73-78D5-4852-8314-3BF5523C431F}" srcOrd="0" destOrd="0" presId="urn:microsoft.com/office/officeart/2005/8/layout/vList5"/>
    <dgm:cxn modelId="{25A6FE73-2EBA-4966-949E-7C929C8DFC07}" type="presParOf" srcId="{C94C43D4-448E-4CF4-BCD2-53F214620965}" destId="{2E1994F3-9E4D-46E5-8A3A-DE24DAF5C000}" srcOrd="7" destOrd="0" presId="urn:microsoft.com/office/officeart/2005/8/layout/vList5"/>
    <dgm:cxn modelId="{DC4B00B6-15D0-4233-BAF8-A91EE2BCD376}" type="presParOf" srcId="{C94C43D4-448E-4CF4-BCD2-53F214620965}" destId="{849BEC90-F728-42CA-9296-1F2D9AA4030A}" srcOrd="8" destOrd="0" presId="urn:microsoft.com/office/officeart/2005/8/layout/vList5"/>
    <dgm:cxn modelId="{7DB7973E-ABCE-4199-8DD2-4FA2CACC8592}" type="presParOf" srcId="{849BEC90-F728-42CA-9296-1F2D9AA4030A}" destId="{81A01F89-E6A4-4AC8-82FB-98E14E66A392}" srcOrd="0" destOrd="0" presId="urn:microsoft.com/office/officeart/2005/8/layout/vList5"/>
    <dgm:cxn modelId="{7A32C44A-4B37-4D64-B5F2-3E1D577B6EC3}" type="presParOf" srcId="{C94C43D4-448E-4CF4-BCD2-53F214620965}" destId="{14994359-9711-4F55-BA36-359D8F438E16}" srcOrd="9" destOrd="0" presId="urn:microsoft.com/office/officeart/2005/8/layout/vList5"/>
    <dgm:cxn modelId="{729E9A93-2C93-4CED-AC39-630BD8547B12}" type="presParOf" srcId="{C94C43D4-448E-4CF4-BCD2-53F214620965}" destId="{B45137BD-9CF7-4FF3-B697-D8A06A5EA442}" srcOrd="10" destOrd="0" presId="urn:microsoft.com/office/officeart/2005/8/layout/vList5"/>
    <dgm:cxn modelId="{A91611A1-4C4D-459D-8004-BB186939D260}" type="presParOf" srcId="{B45137BD-9CF7-4FF3-B697-D8A06A5EA442}" destId="{06CD1A4A-6534-44D4-BC6B-6A3A879317E4}" srcOrd="0" destOrd="0" presId="urn:microsoft.com/office/officeart/2005/8/layout/vList5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E062C6-1F7F-412D-8DEC-FEE9DA6741D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10BA34A-5690-4E65-8F96-C3952916866D}">
      <dgm:prSet phldrT="[텍스트]" custT="1"/>
      <dgm:spPr/>
      <dgm:t>
        <a:bodyPr/>
        <a:lstStyle/>
        <a:p>
          <a:pPr latinLnBrk="1"/>
          <a:r>
            <a:rPr lang="en-US" altLang="ko-KR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Forging</a:t>
          </a:r>
          <a:endParaRPr lang="ko-KR" altLang="en-US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F50B3BC-A03C-428E-9C54-1D201A788F89}" type="parTrans" cxnId="{E8E2C9C0-8ABE-4152-9F43-090C005DDE17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70C6B57-A04C-46FD-8987-2F08BE6EF696}" type="sibTrans" cxnId="{E8E2C9C0-8ABE-4152-9F43-090C005DDE17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DB204F5-5676-4339-8B9C-609A158D7A1B}">
      <dgm:prSet phldrT="[텍스트]" custT="1"/>
      <dgm:spPr/>
      <dgm:t>
        <a:bodyPr/>
        <a:lstStyle/>
        <a:p>
          <a:pPr latinLnBrk="1"/>
          <a:r>
            <a:rPr lang="en-US" altLang="ko-KR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Rolling</a:t>
          </a:r>
          <a:endParaRPr lang="ko-KR" altLang="en-US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9160A9B-C304-4CAD-9F71-F8EC486C3717}" type="parTrans" cxnId="{997667B4-50EE-4921-998A-FE25ED2C01C2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630F438-6CC4-4EF6-82B1-514374EA5F14}" type="sibTrans" cxnId="{997667B4-50EE-4921-998A-FE25ED2C01C2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C27AE7A-3EC5-410C-BB00-B775C71D5DDC}">
      <dgm:prSet phldrT="[텍스트]" custT="1"/>
      <dgm:spPr/>
      <dgm:t>
        <a:bodyPr/>
        <a:lstStyle/>
        <a:p>
          <a:pPr latinLnBrk="1"/>
          <a:r>
            <a:rPr lang="en-US" altLang="ko-KR" sz="1200" b="1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Hobbing</a:t>
          </a:r>
          <a:endParaRPr lang="ko-KR" altLang="en-US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BC39974-384E-4FE5-BF09-0A575998B341}" type="parTrans" cxnId="{2BC7025E-F332-4B3B-A141-EBEAD770C5CA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CC53512-0CE8-4703-A58D-0E98AB23B8B1}" type="sibTrans" cxnId="{2BC7025E-F332-4B3B-A141-EBEAD770C5CA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3E2B8A3-66F1-4625-AE19-2F99ABB8A2BA}">
      <dgm:prSet phldrT="[텍스트]" custT="1"/>
      <dgm:spPr/>
      <dgm:t>
        <a:bodyPr/>
        <a:lstStyle/>
        <a:p>
          <a:pPr latinLnBrk="1"/>
          <a:r>
            <a:rPr lang="en-US" altLang="ko-KR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Finish Turning</a:t>
          </a:r>
          <a:endParaRPr lang="ko-KR" altLang="en-US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125C8DE-AA2B-4BD6-8871-E7193EE0C664}" type="parTrans" cxnId="{646A492F-B5C1-48BD-8203-80FEE8078567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753AC70-7CA3-497A-A07E-223071BB2511}" type="sibTrans" cxnId="{646A492F-B5C1-48BD-8203-80FEE8078567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675AD31-FA80-4396-84E9-169E3174502C}">
      <dgm:prSet phldrT="[텍스트]" custT="1"/>
      <dgm:spPr/>
      <dgm:t>
        <a:bodyPr/>
        <a:lstStyle/>
        <a:p>
          <a:pPr latinLnBrk="1"/>
          <a:r>
            <a:rPr lang="en-US" altLang="ko-KR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Drilling</a:t>
          </a:r>
          <a:endParaRPr lang="ko-KR" altLang="en-US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1245F97-9B41-411D-BBD5-923942131E39}" type="parTrans" cxnId="{BC7A8E3C-3F5B-4D32-AB87-C1F1D5CE4C29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B70AFF-F032-420B-A90C-F2656AEB3848}" type="sibTrans" cxnId="{BC7A8E3C-3F5B-4D32-AB87-C1F1D5CE4C29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DC4E6A-A7E4-4CB8-AD5C-C6DE03943972}">
      <dgm:prSet phldrT="[텍스트]" custT="1"/>
      <dgm:spPr/>
      <dgm:t>
        <a:bodyPr/>
        <a:lstStyle/>
        <a:p>
          <a:pPr latinLnBrk="1"/>
          <a:r>
            <a:rPr lang="en-US" altLang="ko-KR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CNC turning</a:t>
          </a:r>
          <a:endParaRPr lang="ko-KR" altLang="en-US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75B038A-2142-41F2-9D0A-2DDD4A0DAA09}" type="parTrans" cxnId="{0E47EFB2-76EE-455F-9360-7C61F44E107A}">
      <dgm:prSet/>
      <dgm:spPr/>
      <dgm:t>
        <a:bodyPr/>
        <a:lstStyle/>
        <a:p>
          <a:pPr latinLnBrk="1"/>
          <a:endParaRPr lang="ko-KR" altLang="en-US"/>
        </a:p>
      </dgm:t>
    </dgm:pt>
    <dgm:pt modelId="{8D4D0516-CB82-4885-8C6D-C4FA48A0971F}" type="sibTrans" cxnId="{0E47EFB2-76EE-455F-9360-7C61F44E107A}">
      <dgm:prSet/>
      <dgm:spPr/>
      <dgm:t>
        <a:bodyPr/>
        <a:lstStyle/>
        <a:p>
          <a:pPr latinLnBrk="1"/>
          <a:endParaRPr lang="ko-KR" altLang="en-US"/>
        </a:p>
      </dgm:t>
    </dgm:pt>
    <dgm:pt modelId="{775BAA93-76C8-416C-BDFC-EF01464EA5F8}">
      <dgm:prSet phldrT="[텍스트]" custT="1"/>
      <dgm:spPr/>
      <dgm:t>
        <a:bodyPr/>
        <a:lstStyle/>
        <a:p>
          <a:pPr latinLnBrk="1"/>
          <a:r>
            <a:rPr lang="en-US" altLang="ko-KR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Induction</a:t>
          </a:r>
          <a:endParaRPr lang="ko-KR" altLang="en-US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8D1C41D-640A-4149-A23C-9DF393FA9BA0}" type="parTrans" cxnId="{543476E3-5CE2-46AA-9FC2-F3535D65D43C}">
      <dgm:prSet/>
      <dgm:spPr/>
      <dgm:t>
        <a:bodyPr/>
        <a:lstStyle/>
        <a:p>
          <a:pPr latinLnBrk="1"/>
          <a:endParaRPr lang="ko-KR" altLang="en-US"/>
        </a:p>
      </dgm:t>
    </dgm:pt>
    <dgm:pt modelId="{D30FE39F-DCB6-4732-B8CD-C1431BF928CA}" type="sibTrans" cxnId="{543476E3-5CE2-46AA-9FC2-F3535D65D43C}">
      <dgm:prSet/>
      <dgm:spPr/>
      <dgm:t>
        <a:bodyPr/>
        <a:lstStyle/>
        <a:p>
          <a:pPr latinLnBrk="1"/>
          <a:endParaRPr lang="ko-KR" altLang="en-US"/>
        </a:p>
      </dgm:t>
    </dgm:pt>
    <dgm:pt modelId="{DD5A60CD-A727-434B-A210-0B962ED0C49F}">
      <dgm:prSet phldrT="[텍스트]" custT="1"/>
      <dgm:spPr/>
      <dgm:t>
        <a:bodyPr/>
        <a:lstStyle/>
        <a:p>
          <a:pPr latinLnBrk="1"/>
          <a:r>
            <a:rPr lang="en-US" altLang="ko-KR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Grinding</a:t>
          </a:r>
          <a:endParaRPr lang="ko-KR" altLang="en-US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3470250-5F3B-4FA0-BF67-29440D1BE4FE}" type="parTrans" cxnId="{670412A5-E345-4EAE-9C7E-F77AC50A2944}">
      <dgm:prSet/>
      <dgm:spPr/>
      <dgm:t>
        <a:bodyPr/>
        <a:lstStyle/>
        <a:p>
          <a:pPr latinLnBrk="1"/>
          <a:endParaRPr lang="ko-KR" altLang="en-US"/>
        </a:p>
      </dgm:t>
    </dgm:pt>
    <dgm:pt modelId="{A4D98B30-660D-4B59-A977-9757E2525082}" type="sibTrans" cxnId="{670412A5-E345-4EAE-9C7E-F77AC50A2944}">
      <dgm:prSet/>
      <dgm:spPr/>
      <dgm:t>
        <a:bodyPr/>
        <a:lstStyle/>
        <a:p>
          <a:pPr latinLnBrk="1"/>
          <a:endParaRPr lang="ko-KR" altLang="en-US"/>
        </a:p>
      </dgm:t>
    </dgm:pt>
    <dgm:pt modelId="{F0346E9E-6808-475E-B5D1-618AA7DB74D4}">
      <dgm:prSet phldrT="[텍스트]" custT="1"/>
      <dgm:spPr/>
      <dgm:t>
        <a:bodyPr/>
        <a:lstStyle/>
        <a:p>
          <a:pPr latinLnBrk="1"/>
          <a:r>
            <a:rPr lang="en-US" altLang="ko-KR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Auto Inspection</a:t>
          </a:r>
          <a:endParaRPr lang="ko-KR" altLang="en-US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98C07EC-5AEE-4814-95CC-E16214EA35F6}" type="parTrans" cxnId="{5A0076B6-836A-4CBE-B238-808934EDC46F}">
      <dgm:prSet/>
      <dgm:spPr/>
      <dgm:t>
        <a:bodyPr/>
        <a:lstStyle/>
        <a:p>
          <a:pPr latinLnBrk="1"/>
          <a:endParaRPr lang="ko-KR" altLang="en-US"/>
        </a:p>
      </dgm:t>
    </dgm:pt>
    <dgm:pt modelId="{07AC63E9-1231-470F-A2B0-2FC2696FCE57}" type="sibTrans" cxnId="{5A0076B6-836A-4CBE-B238-808934EDC46F}">
      <dgm:prSet/>
      <dgm:spPr/>
      <dgm:t>
        <a:bodyPr/>
        <a:lstStyle/>
        <a:p>
          <a:pPr latinLnBrk="1"/>
          <a:endParaRPr lang="ko-KR" altLang="en-US"/>
        </a:p>
      </dgm:t>
    </dgm:pt>
    <dgm:pt modelId="{C94C43D4-448E-4CF4-BCD2-53F214620965}" type="pres">
      <dgm:prSet presAssocID="{07E062C6-1F7F-412D-8DEC-FEE9DA6741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742384A-07EA-4949-89C0-13AC8D24FD87}" type="pres">
      <dgm:prSet presAssocID="{C10BA34A-5690-4E65-8F96-C3952916866D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40E0CCEC-592E-45A5-AB8B-660137D205A6}" type="pres">
      <dgm:prSet presAssocID="{C10BA34A-5690-4E65-8F96-C3952916866D}" presName="parentText" presStyleLbl="node1" presStyleIdx="0" presStyleCnt="9" custScaleX="243029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FE7EA8A-562E-4159-8D87-53F5D835C555}" type="pres">
      <dgm:prSet presAssocID="{270C6B57-A04C-46FD-8987-2F08BE6EF696}" presName="sp" presStyleCnt="0"/>
      <dgm:spPr/>
      <dgm:t>
        <a:bodyPr/>
        <a:lstStyle/>
        <a:p>
          <a:pPr latinLnBrk="1"/>
          <a:endParaRPr lang="ko-KR" altLang="en-US"/>
        </a:p>
      </dgm:t>
    </dgm:pt>
    <dgm:pt modelId="{213A7CF5-6B5E-444E-9D6C-E67D8D1D4169}" type="pres">
      <dgm:prSet presAssocID="{19DC4E6A-A7E4-4CB8-AD5C-C6DE03943972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1F8AAABC-0C41-43B6-BCC3-512055AF9E4C}" type="pres">
      <dgm:prSet presAssocID="{19DC4E6A-A7E4-4CB8-AD5C-C6DE03943972}" presName="parentText" presStyleLbl="node1" presStyleIdx="1" presStyleCnt="9" custScaleX="243266" custScaleY="101079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02DA927-97ED-4EA5-BA86-10F82358E852}" type="pres">
      <dgm:prSet presAssocID="{8D4D0516-CB82-4885-8C6D-C4FA48A0971F}" presName="sp" presStyleCnt="0"/>
      <dgm:spPr/>
      <dgm:t>
        <a:bodyPr/>
        <a:lstStyle/>
        <a:p>
          <a:pPr latinLnBrk="1"/>
          <a:endParaRPr lang="ko-KR" altLang="en-US"/>
        </a:p>
      </dgm:t>
    </dgm:pt>
    <dgm:pt modelId="{27C33000-EE5F-4007-9C8E-C2DE40BF8C6E}" type="pres">
      <dgm:prSet presAssocID="{2DB204F5-5676-4339-8B9C-609A158D7A1B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7CB26175-1499-46CA-824B-5FB73D1484FE}" type="pres">
      <dgm:prSet presAssocID="{2DB204F5-5676-4339-8B9C-609A158D7A1B}" presName="parentText" presStyleLbl="node1" presStyleIdx="2" presStyleCnt="9" custScaleX="243266" custScaleY="10419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2C3C83D-44E0-4912-B9B7-7EF328F6805B}" type="pres">
      <dgm:prSet presAssocID="{F630F438-6CC4-4EF6-82B1-514374EA5F14}" presName="sp" presStyleCnt="0"/>
      <dgm:spPr/>
      <dgm:t>
        <a:bodyPr/>
        <a:lstStyle/>
        <a:p>
          <a:pPr latinLnBrk="1"/>
          <a:endParaRPr lang="ko-KR" altLang="en-US"/>
        </a:p>
      </dgm:t>
    </dgm:pt>
    <dgm:pt modelId="{2551001F-72E1-42DF-88E4-E0BDCB33DAF0}" type="pres">
      <dgm:prSet presAssocID="{FC27AE7A-3EC5-410C-BB00-B775C71D5DDC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C6FDBA73-78D5-4852-8314-3BF5523C431F}" type="pres">
      <dgm:prSet presAssocID="{FC27AE7A-3EC5-410C-BB00-B775C71D5DDC}" presName="parentText" presStyleLbl="node1" presStyleIdx="3" presStyleCnt="9" custScaleX="243266" custScaleY="10419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E1994F3-9E4D-46E5-8A3A-DE24DAF5C000}" type="pres">
      <dgm:prSet presAssocID="{0CC53512-0CE8-4703-A58D-0E98AB23B8B1}" presName="sp" presStyleCnt="0"/>
      <dgm:spPr/>
      <dgm:t>
        <a:bodyPr/>
        <a:lstStyle/>
        <a:p>
          <a:pPr latinLnBrk="1"/>
          <a:endParaRPr lang="ko-KR" altLang="en-US"/>
        </a:p>
      </dgm:t>
    </dgm:pt>
    <dgm:pt modelId="{849BEC90-F728-42CA-9296-1F2D9AA4030A}" type="pres">
      <dgm:prSet presAssocID="{A3E2B8A3-66F1-4625-AE19-2F99ABB8A2BA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81A01F89-E6A4-4AC8-82FB-98E14E66A392}" type="pres">
      <dgm:prSet presAssocID="{A3E2B8A3-66F1-4625-AE19-2F99ABB8A2BA}" presName="parentText" presStyleLbl="node1" presStyleIdx="4" presStyleCnt="9" custScaleX="243266" custScaleY="10419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4994359-9711-4F55-BA36-359D8F438E16}" type="pres">
      <dgm:prSet presAssocID="{7753AC70-7CA3-497A-A07E-223071BB2511}" presName="sp" presStyleCnt="0"/>
      <dgm:spPr/>
      <dgm:t>
        <a:bodyPr/>
        <a:lstStyle/>
        <a:p>
          <a:pPr latinLnBrk="1"/>
          <a:endParaRPr lang="ko-KR" altLang="en-US"/>
        </a:p>
      </dgm:t>
    </dgm:pt>
    <dgm:pt modelId="{B45137BD-9CF7-4FF3-B697-D8A06A5EA442}" type="pres">
      <dgm:prSet presAssocID="{8675AD31-FA80-4396-84E9-169E3174502C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06CD1A4A-6534-44D4-BC6B-6A3A879317E4}" type="pres">
      <dgm:prSet presAssocID="{8675AD31-FA80-4396-84E9-169E3174502C}" presName="parentText" presStyleLbl="node1" presStyleIdx="5" presStyleCnt="9" custScaleX="243266" custScaleY="10419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27D67D-A58D-4004-8B25-2F8B7E9BDDAD}" type="pres">
      <dgm:prSet presAssocID="{FDB70AFF-F032-420B-A90C-F2656AEB3848}" presName="sp" presStyleCnt="0"/>
      <dgm:spPr/>
    </dgm:pt>
    <dgm:pt modelId="{7EBDBD95-FAA5-4F08-B08A-9063043EE0A5}" type="pres">
      <dgm:prSet presAssocID="{775BAA93-76C8-416C-BDFC-EF01464EA5F8}" presName="linNode" presStyleCnt="0"/>
      <dgm:spPr/>
    </dgm:pt>
    <dgm:pt modelId="{3A67A22B-B65C-4E15-BB37-2A2A20447C75}" type="pres">
      <dgm:prSet presAssocID="{775BAA93-76C8-416C-BDFC-EF01464EA5F8}" presName="parentText" presStyleLbl="node1" presStyleIdx="6" presStyleCnt="9" custScaleX="243266" custScaleY="10419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015A131-33A4-43B9-9755-53BBF8BACBC1}" type="pres">
      <dgm:prSet presAssocID="{D30FE39F-DCB6-4732-B8CD-C1431BF928CA}" presName="sp" presStyleCnt="0"/>
      <dgm:spPr/>
    </dgm:pt>
    <dgm:pt modelId="{5D3A9C4A-7668-4B86-BC64-0DF7BB41B2DA}" type="pres">
      <dgm:prSet presAssocID="{DD5A60CD-A727-434B-A210-0B962ED0C49F}" presName="linNode" presStyleCnt="0"/>
      <dgm:spPr/>
    </dgm:pt>
    <dgm:pt modelId="{456A710C-F94B-4159-9AA8-C3B923B58D5E}" type="pres">
      <dgm:prSet presAssocID="{DD5A60CD-A727-434B-A210-0B962ED0C49F}" presName="parentText" presStyleLbl="node1" presStyleIdx="7" presStyleCnt="9" custScaleX="243266" custScaleY="10419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776FAAC-38FF-4754-AD1E-E4AB6D2811E3}" type="pres">
      <dgm:prSet presAssocID="{A4D98B30-660D-4B59-A977-9757E2525082}" presName="sp" presStyleCnt="0"/>
      <dgm:spPr/>
    </dgm:pt>
    <dgm:pt modelId="{34A66D46-B2C4-43B2-9815-55D61B8CB133}" type="pres">
      <dgm:prSet presAssocID="{F0346E9E-6808-475E-B5D1-618AA7DB74D4}" presName="linNode" presStyleCnt="0"/>
      <dgm:spPr/>
    </dgm:pt>
    <dgm:pt modelId="{333E8FA8-5B60-4EC6-BEE2-A8A9996F4C29}" type="pres">
      <dgm:prSet presAssocID="{F0346E9E-6808-475E-B5D1-618AA7DB74D4}" presName="parentText" presStyleLbl="node1" presStyleIdx="8" presStyleCnt="9" custScaleX="243266" custScaleY="10419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46A492F-B5C1-48BD-8203-80FEE8078567}" srcId="{07E062C6-1F7F-412D-8DEC-FEE9DA6741D3}" destId="{A3E2B8A3-66F1-4625-AE19-2F99ABB8A2BA}" srcOrd="4" destOrd="0" parTransId="{7125C8DE-AA2B-4BD6-8871-E7193EE0C664}" sibTransId="{7753AC70-7CA3-497A-A07E-223071BB2511}"/>
    <dgm:cxn modelId="{2BC7025E-F332-4B3B-A141-EBEAD770C5CA}" srcId="{07E062C6-1F7F-412D-8DEC-FEE9DA6741D3}" destId="{FC27AE7A-3EC5-410C-BB00-B775C71D5DDC}" srcOrd="3" destOrd="0" parTransId="{8BC39974-384E-4FE5-BF09-0A575998B341}" sibTransId="{0CC53512-0CE8-4703-A58D-0E98AB23B8B1}"/>
    <dgm:cxn modelId="{6366D896-DF7C-43FC-A873-B48506192807}" type="presOf" srcId="{8675AD31-FA80-4396-84E9-169E3174502C}" destId="{06CD1A4A-6534-44D4-BC6B-6A3A879317E4}" srcOrd="0" destOrd="0" presId="urn:microsoft.com/office/officeart/2005/8/layout/vList5"/>
    <dgm:cxn modelId="{959DBAE5-A83A-4200-B755-078C8996E20C}" type="presOf" srcId="{A3E2B8A3-66F1-4625-AE19-2F99ABB8A2BA}" destId="{81A01F89-E6A4-4AC8-82FB-98E14E66A392}" srcOrd="0" destOrd="0" presId="urn:microsoft.com/office/officeart/2005/8/layout/vList5"/>
    <dgm:cxn modelId="{5024FA00-B4D3-4ECA-9B72-8611D14F36FD}" type="presOf" srcId="{FC27AE7A-3EC5-410C-BB00-B775C71D5DDC}" destId="{C6FDBA73-78D5-4852-8314-3BF5523C431F}" srcOrd="0" destOrd="0" presId="urn:microsoft.com/office/officeart/2005/8/layout/vList5"/>
    <dgm:cxn modelId="{AA475281-043B-4511-875C-DC6C6780C6C2}" type="presOf" srcId="{F0346E9E-6808-475E-B5D1-618AA7DB74D4}" destId="{333E8FA8-5B60-4EC6-BEE2-A8A9996F4C29}" srcOrd="0" destOrd="0" presId="urn:microsoft.com/office/officeart/2005/8/layout/vList5"/>
    <dgm:cxn modelId="{DE34D302-DE23-48F3-9990-B395D37112FE}" type="presOf" srcId="{07E062C6-1F7F-412D-8DEC-FEE9DA6741D3}" destId="{C94C43D4-448E-4CF4-BCD2-53F214620965}" srcOrd="0" destOrd="0" presId="urn:microsoft.com/office/officeart/2005/8/layout/vList5"/>
    <dgm:cxn modelId="{4549D6F2-500A-470E-B129-111EB84D2C8F}" type="presOf" srcId="{C10BA34A-5690-4E65-8F96-C3952916866D}" destId="{40E0CCEC-592E-45A5-AB8B-660137D205A6}" srcOrd="0" destOrd="0" presId="urn:microsoft.com/office/officeart/2005/8/layout/vList5"/>
    <dgm:cxn modelId="{543476E3-5CE2-46AA-9FC2-F3535D65D43C}" srcId="{07E062C6-1F7F-412D-8DEC-FEE9DA6741D3}" destId="{775BAA93-76C8-416C-BDFC-EF01464EA5F8}" srcOrd="6" destOrd="0" parTransId="{78D1C41D-640A-4149-A23C-9DF393FA9BA0}" sibTransId="{D30FE39F-DCB6-4732-B8CD-C1431BF928CA}"/>
    <dgm:cxn modelId="{57F1DDAB-0B05-4484-8087-1CE14017391E}" type="presOf" srcId="{2DB204F5-5676-4339-8B9C-609A158D7A1B}" destId="{7CB26175-1499-46CA-824B-5FB73D1484FE}" srcOrd="0" destOrd="0" presId="urn:microsoft.com/office/officeart/2005/8/layout/vList5"/>
    <dgm:cxn modelId="{E8E2C9C0-8ABE-4152-9F43-090C005DDE17}" srcId="{07E062C6-1F7F-412D-8DEC-FEE9DA6741D3}" destId="{C10BA34A-5690-4E65-8F96-C3952916866D}" srcOrd="0" destOrd="0" parTransId="{8F50B3BC-A03C-428E-9C54-1D201A788F89}" sibTransId="{270C6B57-A04C-46FD-8987-2F08BE6EF696}"/>
    <dgm:cxn modelId="{670412A5-E345-4EAE-9C7E-F77AC50A2944}" srcId="{07E062C6-1F7F-412D-8DEC-FEE9DA6741D3}" destId="{DD5A60CD-A727-434B-A210-0B962ED0C49F}" srcOrd="7" destOrd="0" parTransId="{B3470250-5F3B-4FA0-BF67-29440D1BE4FE}" sibTransId="{A4D98B30-660D-4B59-A977-9757E2525082}"/>
    <dgm:cxn modelId="{5A0076B6-836A-4CBE-B238-808934EDC46F}" srcId="{07E062C6-1F7F-412D-8DEC-FEE9DA6741D3}" destId="{F0346E9E-6808-475E-B5D1-618AA7DB74D4}" srcOrd="8" destOrd="0" parTransId="{098C07EC-5AEE-4814-95CC-E16214EA35F6}" sibTransId="{07AC63E9-1231-470F-A2B0-2FC2696FCE57}"/>
    <dgm:cxn modelId="{BC7A8E3C-3F5B-4D32-AB87-C1F1D5CE4C29}" srcId="{07E062C6-1F7F-412D-8DEC-FEE9DA6741D3}" destId="{8675AD31-FA80-4396-84E9-169E3174502C}" srcOrd="5" destOrd="0" parTransId="{F1245F97-9B41-411D-BBD5-923942131E39}" sibTransId="{FDB70AFF-F032-420B-A90C-F2656AEB3848}"/>
    <dgm:cxn modelId="{AFB6CDCA-2ECC-4FB2-9DCB-0AC5D9A73E27}" type="presOf" srcId="{775BAA93-76C8-416C-BDFC-EF01464EA5F8}" destId="{3A67A22B-B65C-4E15-BB37-2A2A20447C75}" srcOrd="0" destOrd="0" presId="urn:microsoft.com/office/officeart/2005/8/layout/vList5"/>
    <dgm:cxn modelId="{F22DBCE4-EBBD-4B3A-9282-F5D8D0193B65}" type="presOf" srcId="{DD5A60CD-A727-434B-A210-0B962ED0C49F}" destId="{456A710C-F94B-4159-9AA8-C3B923B58D5E}" srcOrd="0" destOrd="0" presId="urn:microsoft.com/office/officeart/2005/8/layout/vList5"/>
    <dgm:cxn modelId="{0E47EFB2-76EE-455F-9360-7C61F44E107A}" srcId="{07E062C6-1F7F-412D-8DEC-FEE9DA6741D3}" destId="{19DC4E6A-A7E4-4CB8-AD5C-C6DE03943972}" srcOrd="1" destOrd="0" parTransId="{E75B038A-2142-41F2-9D0A-2DDD4A0DAA09}" sibTransId="{8D4D0516-CB82-4885-8C6D-C4FA48A0971F}"/>
    <dgm:cxn modelId="{383CB69D-FB6D-40AD-975D-DB91FBA57E1A}" type="presOf" srcId="{19DC4E6A-A7E4-4CB8-AD5C-C6DE03943972}" destId="{1F8AAABC-0C41-43B6-BCC3-512055AF9E4C}" srcOrd="0" destOrd="0" presId="urn:microsoft.com/office/officeart/2005/8/layout/vList5"/>
    <dgm:cxn modelId="{997667B4-50EE-4921-998A-FE25ED2C01C2}" srcId="{07E062C6-1F7F-412D-8DEC-FEE9DA6741D3}" destId="{2DB204F5-5676-4339-8B9C-609A158D7A1B}" srcOrd="2" destOrd="0" parTransId="{89160A9B-C304-4CAD-9F71-F8EC486C3717}" sibTransId="{F630F438-6CC4-4EF6-82B1-514374EA5F14}"/>
    <dgm:cxn modelId="{95DCE571-9CF7-4EBA-A208-DAF96F084D40}" type="presParOf" srcId="{C94C43D4-448E-4CF4-BCD2-53F214620965}" destId="{2742384A-07EA-4949-89C0-13AC8D24FD87}" srcOrd="0" destOrd="0" presId="urn:microsoft.com/office/officeart/2005/8/layout/vList5"/>
    <dgm:cxn modelId="{712CF43A-E0AF-4048-80CD-660A00B229DD}" type="presParOf" srcId="{2742384A-07EA-4949-89C0-13AC8D24FD87}" destId="{40E0CCEC-592E-45A5-AB8B-660137D205A6}" srcOrd="0" destOrd="0" presId="urn:microsoft.com/office/officeart/2005/8/layout/vList5"/>
    <dgm:cxn modelId="{6FA39A9A-AF5A-4B13-AABE-1BE13CA5FB7B}" type="presParOf" srcId="{C94C43D4-448E-4CF4-BCD2-53F214620965}" destId="{3FE7EA8A-562E-4159-8D87-53F5D835C555}" srcOrd="1" destOrd="0" presId="urn:microsoft.com/office/officeart/2005/8/layout/vList5"/>
    <dgm:cxn modelId="{0F1D3DCA-000E-4981-91CD-3A1B9D5B963C}" type="presParOf" srcId="{C94C43D4-448E-4CF4-BCD2-53F214620965}" destId="{213A7CF5-6B5E-444E-9D6C-E67D8D1D4169}" srcOrd="2" destOrd="0" presId="urn:microsoft.com/office/officeart/2005/8/layout/vList5"/>
    <dgm:cxn modelId="{EA255AB1-C1D9-4496-817D-08F4D2894FB8}" type="presParOf" srcId="{213A7CF5-6B5E-444E-9D6C-E67D8D1D4169}" destId="{1F8AAABC-0C41-43B6-BCC3-512055AF9E4C}" srcOrd="0" destOrd="0" presId="urn:microsoft.com/office/officeart/2005/8/layout/vList5"/>
    <dgm:cxn modelId="{0114131B-F8F8-487F-8315-3E6C207D23A4}" type="presParOf" srcId="{C94C43D4-448E-4CF4-BCD2-53F214620965}" destId="{502DA927-97ED-4EA5-BA86-10F82358E852}" srcOrd="3" destOrd="0" presId="urn:microsoft.com/office/officeart/2005/8/layout/vList5"/>
    <dgm:cxn modelId="{FA333496-8639-4130-BDC2-FC43B9AAF056}" type="presParOf" srcId="{C94C43D4-448E-4CF4-BCD2-53F214620965}" destId="{27C33000-EE5F-4007-9C8E-C2DE40BF8C6E}" srcOrd="4" destOrd="0" presId="urn:microsoft.com/office/officeart/2005/8/layout/vList5"/>
    <dgm:cxn modelId="{F475CD99-E012-4216-A79D-C3731CD426E0}" type="presParOf" srcId="{27C33000-EE5F-4007-9C8E-C2DE40BF8C6E}" destId="{7CB26175-1499-46CA-824B-5FB73D1484FE}" srcOrd="0" destOrd="0" presId="urn:microsoft.com/office/officeart/2005/8/layout/vList5"/>
    <dgm:cxn modelId="{D618D747-E7F6-4920-8EFD-61FE19B8B331}" type="presParOf" srcId="{C94C43D4-448E-4CF4-BCD2-53F214620965}" destId="{12C3C83D-44E0-4912-B9B7-7EF328F6805B}" srcOrd="5" destOrd="0" presId="urn:microsoft.com/office/officeart/2005/8/layout/vList5"/>
    <dgm:cxn modelId="{3FB3A272-B112-46E7-8850-91D4E5B335F6}" type="presParOf" srcId="{C94C43D4-448E-4CF4-BCD2-53F214620965}" destId="{2551001F-72E1-42DF-88E4-E0BDCB33DAF0}" srcOrd="6" destOrd="0" presId="urn:microsoft.com/office/officeart/2005/8/layout/vList5"/>
    <dgm:cxn modelId="{CE3D8D0D-FAB3-4341-AEEA-B9660CEBFA7A}" type="presParOf" srcId="{2551001F-72E1-42DF-88E4-E0BDCB33DAF0}" destId="{C6FDBA73-78D5-4852-8314-3BF5523C431F}" srcOrd="0" destOrd="0" presId="urn:microsoft.com/office/officeart/2005/8/layout/vList5"/>
    <dgm:cxn modelId="{DFCE3B80-9ED8-4DFB-84BD-8DCFA34A79B6}" type="presParOf" srcId="{C94C43D4-448E-4CF4-BCD2-53F214620965}" destId="{2E1994F3-9E4D-46E5-8A3A-DE24DAF5C000}" srcOrd="7" destOrd="0" presId="urn:microsoft.com/office/officeart/2005/8/layout/vList5"/>
    <dgm:cxn modelId="{C1E61F40-C496-4961-9E80-DECD50D71E62}" type="presParOf" srcId="{C94C43D4-448E-4CF4-BCD2-53F214620965}" destId="{849BEC90-F728-42CA-9296-1F2D9AA4030A}" srcOrd="8" destOrd="0" presId="urn:microsoft.com/office/officeart/2005/8/layout/vList5"/>
    <dgm:cxn modelId="{A02808C5-6795-4F0F-8E06-217F29841B20}" type="presParOf" srcId="{849BEC90-F728-42CA-9296-1F2D9AA4030A}" destId="{81A01F89-E6A4-4AC8-82FB-98E14E66A392}" srcOrd="0" destOrd="0" presId="urn:microsoft.com/office/officeart/2005/8/layout/vList5"/>
    <dgm:cxn modelId="{FA330B8D-C9E0-4ACE-9769-0F92B5934E6D}" type="presParOf" srcId="{C94C43D4-448E-4CF4-BCD2-53F214620965}" destId="{14994359-9711-4F55-BA36-359D8F438E16}" srcOrd="9" destOrd="0" presId="urn:microsoft.com/office/officeart/2005/8/layout/vList5"/>
    <dgm:cxn modelId="{51F6DA23-6AF3-42E6-9D19-459F2F63449A}" type="presParOf" srcId="{C94C43D4-448E-4CF4-BCD2-53F214620965}" destId="{B45137BD-9CF7-4FF3-B697-D8A06A5EA442}" srcOrd="10" destOrd="0" presId="urn:microsoft.com/office/officeart/2005/8/layout/vList5"/>
    <dgm:cxn modelId="{14A66D5E-2CAD-4789-A5F0-FC8E614D20B0}" type="presParOf" srcId="{B45137BD-9CF7-4FF3-B697-D8A06A5EA442}" destId="{06CD1A4A-6534-44D4-BC6B-6A3A879317E4}" srcOrd="0" destOrd="0" presId="urn:microsoft.com/office/officeart/2005/8/layout/vList5"/>
    <dgm:cxn modelId="{ED79F412-9D92-4CE6-A95E-56ED9DFA4A5C}" type="presParOf" srcId="{C94C43D4-448E-4CF4-BCD2-53F214620965}" destId="{AB27D67D-A58D-4004-8B25-2F8B7E9BDDAD}" srcOrd="11" destOrd="0" presId="urn:microsoft.com/office/officeart/2005/8/layout/vList5"/>
    <dgm:cxn modelId="{4F2246D9-ADE2-4B9B-90E3-69DEDE2D65DA}" type="presParOf" srcId="{C94C43D4-448E-4CF4-BCD2-53F214620965}" destId="{7EBDBD95-FAA5-4F08-B08A-9063043EE0A5}" srcOrd="12" destOrd="0" presId="urn:microsoft.com/office/officeart/2005/8/layout/vList5"/>
    <dgm:cxn modelId="{C27A6400-637B-468E-8B06-2650C64FD126}" type="presParOf" srcId="{7EBDBD95-FAA5-4F08-B08A-9063043EE0A5}" destId="{3A67A22B-B65C-4E15-BB37-2A2A20447C75}" srcOrd="0" destOrd="0" presId="urn:microsoft.com/office/officeart/2005/8/layout/vList5"/>
    <dgm:cxn modelId="{6910FC55-B386-4A05-92E1-E06625E32D0E}" type="presParOf" srcId="{C94C43D4-448E-4CF4-BCD2-53F214620965}" destId="{2015A131-33A4-43B9-9755-53BBF8BACBC1}" srcOrd="13" destOrd="0" presId="urn:microsoft.com/office/officeart/2005/8/layout/vList5"/>
    <dgm:cxn modelId="{807CF838-A067-4A13-AAB1-2A598D1BADAB}" type="presParOf" srcId="{C94C43D4-448E-4CF4-BCD2-53F214620965}" destId="{5D3A9C4A-7668-4B86-BC64-0DF7BB41B2DA}" srcOrd="14" destOrd="0" presId="urn:microsoft.com/office/officeart/2005/8/layout/vList5"/>
    <dgm:cxn modelId="{EA745EB1-359C-4D27-9173-CFEF7500BA89}" type="presParOf" srcId="{5D3A9C4A-7668-4B86-BC64-0DF7BB41B2DA}" destId="{456A710C-F94B-4159-9AA8-C3B923B58D5E}" srcOrd="0" destOrd="0" presId="urn:microsoft.com/office/officeart/2005/8/layout/vList5"/>
    <dgm:cxn modelId="{437927DF-26B2-430B-886C-E542C7769BDD}" type="presParOf" srcId="{C94C43D4-448E-4CF4-BCD2-53F214620965}" destId="{9776FAAC-38FF-4754-AD1E-E4AB6D2811E3}" srcOrd="15" destOrd="0" presId="urn:microsoft.com/office/officeart/2005/8/layout/vList5"/>
    <dgm:cxn modelId="{0AF019B1-9128-4D19-8DE8-C0EDDACB9A7F}" type="presParOf" srcId="{C94C43D4-448E-4CF4-BCD2-53F214620965}" destId="{34A66D46-B2C4-43B2-9815-55D61B8CB133}" srcOrd="16" destOrd="0" presId="urn:microsoft.com/office/officeart/2005/8/layout/vList5"/>
    <dgm:cxn modelId="{DC9EBBCF-D2F1-4292-9564-5536F13ACC34}" type="presParOf" srcId="{34A66D46-B2C4-43B2-9815-55D61B8CB133}" destId="{333E8FA8-5B60-4EC6-BEE2-A8A9996F4C29}" srcOrd="0" destOrd="0" presId="urn:microsoft.com/office/officeart/2005/8/layout/vList5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7E062C6-1F7F-412D-8DEC-FEE9DA6741D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10BA34A-5690-4E65-8F96-C3952916866D}">
      <dgm:prSet phldrT="[텍스트]" custT="1"/>
      <dgm:spPr/>
      <dgm:t>
        <a:bodyPr/>
        <a:lstStyle/>
        <a:p>
          <a:pPr latinLnBrk="1"/>
          <a:r>
            <a:rPr lang="en-US" altLang="ko-KR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Forging</a:t>
          </a:r>
          <a:endParaRPr lang="ko-KR" altLang="en-US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F50B3BC-A03C-428E-9C54-1D201A788F89}" type="parTrans" cxnId="{E8E2C9C0-8ABE-4152-9F43-090C005DDE17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70C6B57-A04C-46FD-8987-2F08BE6EF696}" type="sibTrans" cxnId="{E8E2C9C0-8ABE-4152-9F43-090C005DDE17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DB204F5-5676-4339-8B9C-609A158D7A1B}">
      <dgm:prSet phldrT="[텍스트]" custT="1"/>
      <dgm:spPr/>
      <dgm:t>
        <a:bodyPr/>
        <a:lstStyle/>
        <a:p>
          <a:pPr latinLnBrk="1"/>
          <a:r>
            <a:rPr lang="en-US" altLang="ko-KR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Rolling - Groove</a:t>
          </a:r>
          <a:endParaRPr lang="ko-KR" altLang="en-US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9160A9B-C304-4CAD-9F71-F8EC486C3717}" type="parTrans" cxnId="{997667B4-50EE-4921-998A-FE25ED2C01C2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630F438-6CC4-4EF6-82B1-514374EA5F14}" type="sibTrans" cxnId="{997667B4-50EE-4921-998A-FE25ED2C01C2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C27AE7A-3EC5-410C-BB00-B775C71D5DDC}">
      <dgm:prSet phldrT="[텍스트]" custT="1"/>
      <dgm:spPr/>
      <dgm:t>
        <a:bodyPr/>
        <a:lstStyle/>
        <a:p>
          <a:pPr latinLnBrk="1"/>
          <a:r>
            <a:rPr lang="en-US" altLang="ko-KR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Rolling - Spline</a:t>
          </a:r>
          <a:endParaRPr lang="ko-KR" altLang="en-US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BC39974-384E-4FE5-BF09-0A575998B341}" type="parTrans" cxnId="{2BC7025E-F332-4B3B-A141-EBEAD770C5CA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CC53512-0CE8-4703-A58D-0E98AB23B8B1}" type="sibTrans" cxnId="{2BC7025E-F332-4B3B-A141-EBEAD770C5CA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3E2B8A3-66F1-4625-AE19-2F99ABB8A2BA}">
      <dgm:prSet phldrT="[텍스트]" custT="1"/>
      <dgm:spPr/>
      <dgm:t>
        <a:bodyPr/>
        <a:lstStyle/>
        <a:p>
          <a:pPr latinLnBrk="1"/>
          <a:r>
            <a:rPr lang="en-US" altLang="ko-KR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Induction</a:t>
          </a:r>
          <a:endParaRPr lang="ko-KR" altLang="en-US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125C8DE-AA2B-4BD6-8871-E7193EE0C664}" type="parTrans" cxnId="{646A492F-B5C1-48BD-8203-80FEE8078567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753AC70-7CA3-497A-A07E-223071BB2511}" type="sibTrans" cxnId="{646A492F-B5C1-48BD-8203-80FEE8078567}">
      <dgm:prSet/>
      <dgm:spPr/>
      <dgm:t>
        <a:bodyPr/>
        <a:lstStyle/>
        <a:p>
          <a:pPr latinLnBrk="1"/>
          <a:endParaRPr lang="ko-KR" altLang="en-US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9DC4E6A-A7E4-4CB8-AD5C-C6DE03943972}">
      <dgm:prSet phldrT="[텍스트]" custT="1"/>
      <dgm:spPr/>
      <dgm:t>
        <a:bodyPr/>
        <a:lstStyle/>
        <a:p>
          <a:pPr latinLnBrk="1"/>
          <a:r>
            <a:rPr lang="en-US" altLang="ko-KR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CNC turning</a:t>
          </a:r>
          <a:endParaRPr lang="ko-KR" altLang="en-US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75B038A-2142-41F2-9D0A-2DDD4A0DAA09}" type="parTrans" cxnId="{0E47EFB2-76EE-455F-9360-7C61F44E107A}">
      <dgm:prSet/>
      <dgm:spPr/>
      <dgm:t>
        <a:bodyPr/>
        <a:lstStyle/>
        <a:p>
          <a:pPr latinLnBrk="1"/>
          <a:endParaRPr lang="ko-KR" altLang="en-US"/>
        </a:p>
      </dgm:t>
    </dgm:pt>
    <dgm:pt modelId="{8D4D0516-CB82-4885-8C6D-C4FA48A0971F}" type="sibTrans" cxnId="{0E47EFB2-76EE-455F-9360-7C61F44E107A}">
      <dgm:prSet/>
      <dgm:spPr/>
      <dgm:t>
        <a:bodyPr/>
        <a:lstStyle/>
        <a:p>
          <a:pPr latinLnBrk="1"/>
          <a:endParaRPr lang="ko-KR" altLang="en-US"/>
        </a:p>
      </dgm:t>
    </dgm:pt>
    <dgm:pt modelId="{0FAF7CB9-E4B1-4023-BC5A-3603A569B6BC}">
      <dgm:prSet phldrT="[텍스트]" custT="1"/>
      <dgm:spPr/>
      <dgm:t>
        <a:bodyPr/>
        <a:lstStyle/>
        <a:p>
          <a:pPr latinLnBrk="1"/>
          <a:r>
            <a:rPr lang="en-US" altLang="ko-KR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Grinding</a:t>
          </a:r>
          <a:endParaRPr lang="ko-KR" altLang="en-US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85C61E8-0D1C-4E92-A305-264F26904243}" type="parTrans" cxnId="{54DEEF1A-69EA-4A12-847A-F63C1C214E7B}">
      <dgm:prSet/>
      <dgm:spPr/>
      <dgm:t>
        <a:bodyPr/>
        <a:lstStyle/>
        <a:p>
          <a:pPr latinLnBrk="1"/>
          <a:endParaRPr lang="ko-KR" altLang="en-US"/>
        </a:p>
      </dgm:t>
    </dgm:pt>
    <dgm:pt modelId="{73EB62ED-4284-476B-8D37-70B2396F0862}" type="sibTrans" cxnId="{54DEEF1A-69EA-4A12-847A-F63C1C214E7B}">
      <dgm:prSet/>
      <dgm:spPr/>
      <dgm:t>
        <a:bodyPr/>
        <a:lstStyle/>
        <a:p>
          <a:pPr latinLnBrk="1"/>
          <a:endParaRPr lang="ko-KR" altLang="en-US"/>
        </a:p>
      </dgm:t>
    </dgm:pt>
    <dgm:pt modelId="{6A63D46F-4321-49E7-AEA6-C522EAB1358B}">
      <dgm:prSet phldrT="[텍스트]" custT="1"/>
      <dgm:spPr/>
      <dgm:t>
        <a:bodyPr/>
        <a:lstStyle/>
        <a:p>
          <a:pPr latinLnBrk="1"/>
          <a:r>
            <a:rPr lang="en-US" altLang="ko-KR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Auto Inspection</a:t>
          </a:r>
          <a:endParaRPr lang="ko-KR" altLang="en-US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D0F2E1A-BAD1-42F6-B6F3-FB2096411D2E}" type="parTrans" cxnId="{56A9130D-A68A-41F6-ABC5-671F14A56E99}">
      <dgm:prSet/>
      <dgm:spPr/>
      <dgm:t>
        <a:bodyPr/>
        <a:lstStyle/>
        <a:p>
          <a:pPr latinLnBrk="1"/>
          <a:endParaRPr lang="ko-KR" altLang="en-US"/>
        </a:p>
      </dgm:t>
    </dgm:pt>
    <dgm:pt modelId="{20363610-01DB-4C91-855D-74DC2950FB7C}" type="sibTrans" cxnId="{56A9130D-A68A-41F6-ABC5-671F14A56E99}">
      <dgm:prSet/>
      <dgm:spPr/>
      <dgm:t>
        <a:bodyPr/>
        <a:lstStyle/>
        <a:p>
          <a:pPr latinLnBrk="1"/>
          <a:endParaRPr lang="ko-KR" altLang="en-US"/>
        </a:p>
      </dgm:t>
    </dgm:pt>
    <dgm:pt modelId="{C94C43D4-448E-4CF4-BCD2-53F214620965}" type="pres">
      <dgm:prSet presAssocID="{07E062C6-1F7F-412D-8DEC-FEE9DA6741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742384A-07EA-4949-89C0-13AC8D24FD87}" type="pres">
      <dgm:prSet presAssocID="{C10BA34A-5690-4E65-8F96-C3952916866D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40E0CCEC-592E-45A5-AB8B-660137D205A6}" type="pres">
      <dgm:prSet presAssocID="{C10BA34A-5690-4E65-8F96-C3952916866D}" presName="parentText" presStyleLbl="node1" presStyleIdx="0" presStyleCnt="7" custScaleX="243029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FE7EA8A-562E-4159-8D87-53F5D835C555}" type="pres">
      <dgm:prSet presAssocID="{270C6B57-A04C-46FD-8987-2F08BE6EF696}" presName="sp" presStyleCnt="0"/>
      <dgm:spPr/>
      <dgm:t>
        <a:bodyPr/>
        <a:lstStyle/>
        <a:p>
          <a:pPr latinLnBrk="1"/>
          <a:endParaRPr lang="ko-KR" altLang="en-US"/>
        </a:p>
      </dgm:t>
    </dgm:pt>
    <dgm:pt modelId="{213A7CF5-6B5E-444E-9D6C-E67D8D1D4169}" type="pres">
      <dgm:prSet presAssocID="{19DC4E6A-A7E4-4CB8-AD5C-C6DE03943972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1F8AAABC-0C41-43B6-BCC3-512055AF9E4C}" type="pres">
      <dgm:prSet presAssocID="{19DC4E6A-A7E4-4CB8-AD5C-C6DE03943972}" presName="parentText" presStyleLbl="node1" presStyleIdx="1" presStyleCnt="7" custScaleX="243029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02DA927-97ED-4EA5-BA86-10F82358E852}" type="pres">
      <dgm:prSet presAssocID="{8D4D0516-CB82-4885-8C6D-C4FA48A0971F}" presName="sp" presStyleCnt="0"/>
      <dgm:spPr/>
      <dgm:t>
        <a:bodyPr/>
        <a:lstStyle/>
        <a:p>
          <a:pPr latinLnBrk="1"/>
          <a:endParaRPr lang="ko-KR" altLang="en-US"/>
        </a:p>
      </dgm:t>
    </dgm:pt>
    <dgm:pt modelId="{27C33000-EE5F-4007-9C8E-C2DE40BF8C6E}" type="pres">
      <dgm:prSet presAssocID="{2DB204F5-5676-4339-8B9C-609A158D7A1B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7CB26175-1499-46CA-824B-5FB73D1484FE}" type="pres">
      <dgm:prSet presAssocID="{2DB204F5-5676-4339-8B9C-609A158D7A1B}" presName="parentText" presStyleLbl="node1" presStyleIdx="2" presStyleCnt="7" custScaleX="243029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2C3C83D-44E0-4912-B9B7-7EF328F6805B}" type="pres">
      <dgm:prSet presAssocID="{F630F438-6CC4-4EF6-82B1-514374EA5F14}" presName="sp" presStyleCnt="0"/>
      <dgm:spPr/>
      <dgm:t>
        <a:bodyPr/>
        <a:lstStyle/>
        <a:p>
          <a:pPr latinLnBrk="1"/>
          <a:endParaRPr lang="ko-KR" altLang="en-US"/>
        </a:p>
      </dgm:t>
    </dgm:pt>
    <dgm:pt modelId="{2551001F-72E1-42DF-88E4-E0BDCB33DAF0}" type="pres">
      <dgm:prSet presAssocID="{FC27AE7A-3EC5-410C-BB00-B775C71D5DDC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C6FDBA73-78D5-4852-8314-3BF5523C431F}" type="pres">
      <dgm:prSet presAssocID="{FC27AE7A-3EC5-410C-BB00-B775C71D5DDC}" presName="parentText" presStyleLbl="node1" presStyleIdx="3" presStyleCnt="7" custScaleX="243029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E1994F3-9E4D-46E5-8A3A-DE24DAF5C000}" type="pres">
      <dgm:prSet presAssocID="{0CC53512-0CE8-4703-A58D-0E98AB23B8B1}" presName="sp" presStyleCnt="0"/>
      <dgm:spPr/>
      <dgm:t>
        <a:bodyPr/>
        <a:lstStyle/>
        <a:p>
          <a:pPr latinLnBrk="1"/>
          <a:endParaRPr lang="ko-KR" altLang="en-US"/>
        </a:p>
      </dgm:t>
    </dgm:pt>
    <dgm:pt modelId="{849BEC90-F728-42CA-9296-1F2D9AA4030A}" type="pres">
      <dgm:prSet presAssocID="{A3E2B8A3-66F1-4625-AE19-2F99ABB8A2BA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81A01F89-E6A4-4AC8-82FB-98E14E66A392}" type="pres">
      <dgm:prSet presAssocID="{A3E2B8A3-66F1-4625-AE19-2F99ABB8A2BA}" presName="parentText" presStyleLbl="node1" presStyleIdx="4" presStyleCnt="7" custScaleX="243029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4994359-9711-4F55-BA36-359D8F438E16}" type="pres">
      <dgm:prSet presAssocID="{7753AC70-7CA3-497A-A07E-223071BB2511}" presName="sp" presStyleCnt="0"/>
      <dgm:spPr/>
      <dgm:t>
        <a:bodyPr/>
        <a:lstStyle/>
        <a:p>
          <a:pPr latinLnBrk="1"/>
          <a:endParaRPr lang="ko-KR" altLang="en-US"/>
        </a:p>
      </dgm:t>
    </dgm:pt>
    <dgm:pt modelId="{F0A1A68B-AB6E-496E-AA6D-128E91A26768}" type="pres">
      <dgm:prSet presAssocID="{0FAF7CB9-E4B1-4023-BC5A-3603A569B6BC}" presName="linNode" presStyleCnt="0"/>
      <dgm:spPr/>
    </dgm:pt>
    <dgm:pt modelId="{64028CAE-FC52-4F8E-BE33-676B40EE8F05}" type="pres">
      <dgm:prSet presAssocID="{0FAF7CB9-E4B1-4023-BC5A-3603A569B6BC}" presName="parentText" presStyleLbl="node1" presStyleIdx="5" presStyleCnt="7" custScaleX="243029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BACF0C9-7319-465D-A443-232449579487}" type="pres">
      <dgm:prSet presAssocID="{73EB62ED-4284-476B-8D37-70B2396F0862}" presName="sp" presStyleCnt="0"/>
      <dgm:spPr/>
    </dgm:pt>
    <dgm:pt modelId="{95859CFB-4701-4BA6-B03B-B6D13149CB53}" type="pres">
      <dgm:prSet presAssocID="{6A63D46F-4321-49E7-AEA6-C522EAB1358B}" presName="linNode" presStyleCnt="0"/>
      <dgm:spPr/>
    </dgm:pt>
    <dgm:pt modelId="{584BE727-3594-4943-9572-918DB19504B8}" type="pres">
      <dgm:prSet presAssocID="{6A63D46F-4321-49E7-AEA6-C522EAB1358B}" presName="parentText" presStyleLbl="node1" presStyleIdx="6" presStyleCnt="7" custScaleX="243029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394B22E-74D6-4F04-9321-BE37BC5EA920}" type="presOf" srcId="{A3E2B8A3-66F1-4625-AE19-2F99ABB8A2BA}" destId="{81A01F89-E6A4-4AC8-82FB-98E14E66A392}" srcOrd="0" destOrd="0" presId="urn:microsoft.com/office/officeart/2005/8/layout/vList5"/>
    <dgm:cxn modelId="{0E47EFB2-76EE-455F-9360-7C61F44E107A}" srcId="{07E062C6-1F7F-412D-8DEC-FEE9DA6741D3}" destId="{19DC4E6A-A7E4-4CB8-AD5C-C6DE03943972}" srcOrd="1" destOrd="0" parTransId="{E75B038A-2142-41F2-9D0A-2DDD4A0DAA09}" sibTransId="{8D4D0516-CB82-4885-8C6D-C4FA48A0971F}"/>
    <dgm:cxn modelId="{56A9130D-A68A-41F6-ABC5-671F14A56E99}" srcId="{07E062C6-1F7F-412D-8DEC-FEE9DA6741D3}" destId="{6A63D46F-4321-49E7-AEA6-C522EAB1358B}" srcOrd="6" destOrd="0" parTransId="{7D0F2E1A-BAD1-42F6-B6F3-FB2096411D2E}" sibTransId="{20363610-01DB-4C91-855D-74DC2950FB7C}"/>
    <dgm:cxn modelId="{C5306B8E-2242-4D18-8613-4397798F1E82}" type="presOf" srcId="{6A63D46F-4321-49E7-AEA6-C522EAB1358B}" destId="{584BE727-3594-4943-9572-918DB19504B8}" srcOrd="0" destOrd="0" presId="urn:microsoft.com/office/officeart/2005/8/layout/vList5"/>
    <dgm:cxn modelId="{54DEEF1A-69EA-4A12-847A-F63C1C214E7B}" srcId="{07E062C6-1F7F-412D-8DEC-FEE9DA6741D3}" destId="{0FAF7CB9-E4B1-4023-BC5A-3603A569B6BC}" srcOrd="5" destOrd="0" parTransId="{485C61E8-0D1C-4E92-A305-264F26904243}" sibTransId="{73EB62ED-4284-476B-8D37-70B2396F0862}"/>
    <dgm:cxn modelId="{7FDDD0E3-C970-4600-958F-5B3D1F6CDC0F}" type="presOf" srcId="{19DC4E6A-A7E4-4CB8-AD5C-C6DE03943972}" destId="{1F8AAABC-0C41-43B6-BCC3-512055AF9E4C}" srcOrd="0" destOrd="0" presId="urn:microsoft.com/office/officeart/2005/8/layout/vList5"/>
    <dgm:cxn modelId="{2BC7025E-F332-4B3B-A141-EBEAD770C5CA}" srcId="{07E062C6-1F7F-412D-8DEC-FEE9DA6741D3}" destId="{FC27AE7A-3EC5-410C-BB00-B775C71D5DDC}" srcOrd="3" destOrd="0" parTransId="{8BC39974-384E-4FE5-BF09-0A575998B341}" sibTransId="{0CC53512-0CE8-4703-A58D-0E98AB23B8B1}"/>
    <dgm:cxn modelId="{A7A77012-5A2D-4394-ACC2-8706B5C6E5E2}" type="presOf" srcId="{2DB204F5-5676-4339-8B9C-609A158D7A1B}" destId="{7CB26175-1499-46CA-824B-5FB73D1484FE}" srcOrd="0" destOrd="0" presId="urn:microsoft.com/office/officeart/2005/8/layout/vList5"/>
    <dgm:cxn modelId="{3E63BBF9-B0B3-4C6E-B9E2-F3A7D213EA3F}" type="presOf" srcId="{07E062C6-1F7F-412D-8DEC-FEE9DA6741D3}" destId="{C94C43D4-448E-4CF4-BCD2-53F214620965}" srcOrd="0" destOrd="0" presId="urn:microsoft.com/office/officeart/2005/8/layout/vList5"/>
    <dgm:cxn modelId="{EEEBD2AD-023A-4467-8C4D-7809295C288A}" type="presOf" srcId="{C10BA34A-5690-4E65-8F96-C3952916866D}" destId="{40E0CCEC-592E-45A5-AB8B-660137D205A6}" srcOrd="0" destOrd="0" presId="urn:microsoft.com/office/officeart/2005/8/layout/vList5"/>
    <dgm:cxn modelId="{33EB9641-3EBF-4396-9230-8D818630EA27}" type="presOf" srcId="{0FAF7CB9-E4B1-4023-BC5A-3603A569B6BC}" destId="{64028CAE-FC52-4F8E-BE33-676B40EE8F05}" srcOrd="0" destOrd="0" presId="urn:microsoft.com/office/officeart/2005/8/layout/vList5"/>
    <dgm:cxn modelId="{997667B4-50EE-4921-998A-FE25ED2C01C2}" srcId="{07E062C6-1F7F-412D-8DEC-FEE9DA6741D3}" destId="{2DB204F5-5676-4339-8B9C-609A158D7A1B}" srcOrd="2" destOrd="0" parTransId="{89160A9B-C304-4CAD-9F71-F8EC486C3717}" sibTransId="{F630F438-6CC4-4EF6-82B1-514374EA5F14}"/>
    <dgm:cxn modelId="{EBD399B2-8605-4821-BFA3-1F3767245C4E}" type="presOf" srcId="{FC27AE7A-3EC5-410C-BB00-B775C71D5DDC}" destId="{C6FDBA73-78D5-4852-8314-3BF5523C431F}" srcOrd="0" destOrd="0" presId="urn:microsoft.com/office/officeart/2005/8/layout/vList5"/>
    <dgm:cxn modelId="{646A492F-B5C1-48BD-8203-80FEE8078567}" srcId="{07E062C6-1F7F-412D-8DEC-FEE9DA6741D3}" destId="{A3E2B8A3-66F1-4625-AE19-2F99ABB8A2BA}" srcOrd="4" destOrd="0" parTransId="{7125C8DE-AA2B-4BD6-8871-E7193EE0C664}" sibTransId="{7753AC70-7CA3-497A-A07E-223071BB2511}"/>
    <dgm:cxn modelId="{E8E2C9C0-8ABE-4152-9F43-090C005DDE17}" srcId="{07E062C6-1F7F-412D-8DEC-FEE9DA6741D3}" destId="{C10BA34A-5690-4E65-8F96-C3952916866D}" srcOrd="0" destOrd="0" parTransId="{8F50B3BC-A03C-428E-9C54-1D201A788F89}" sibTransId="{270C6B57-A04C-46FD-8987-2F08BE6EF696}"/>
    <dgm:cxn modelId="{165A8CDA-20E8-482E-8C10-F0AF372B95BD}" type="presParOf" srcId="{C94C43D4-448E-4CF4-BCD2-53F214620965}" destId="{2742384A-07EA-4949-89C0-13AC8D24FD87}" srcOrd="0" destOrd="0" presId="urn:microsoft.com/office/officeart/2005/8/layout/vList5"/>
    <dgm:cxn modelId="{4DD3ACD5-A389-4929-ADAA-23BEB78971B7}" type="presParOf" srcId="{2742384A-07EA-4949-89C0-13AC8D24FD87}" destId="{40E0CCEC-592E-45A5-AB8B-660137D205A6}" srcOrd="0" destOrd="0" presId="urn:microsoft.com/office/officeart/2005/8/layout/vList5"/>
    <dgm:cxn modelId="{2F538A01-6A6D-4B3E-90DB-188E5F21E131}" type="presParOf" srcId="{C94C43D4-448E-4CF4-BCD2-53F214620965}" destId="{3FE7EA8A-562E-4159-8D87-53F5D835C555}" srcOrd="1" destOrd="0" presId="urn:microsoft.com/office/officeart/2005/8/layout/vList5"/>
    <dgm:cxn modelId="{1E394FDC-08D0-41AD-9386-7CD9C40F8019}" type="presParOf" srcId="{C94C43D4-448E-4CF4-BCD2-53F214620965}" destId="{213A7CF5-6B5E-444E-9D6C-E67D8D1D4169}" srcOrd="2" destOrd="0" presId="urn:microsoft.com/office/officeart/2005/8/layout/vList5"/>
    <dgm:cxn modelId="{60D5A088-9BCC-4BE3-B72D-7AB502C99032}" type="presParOf" srcId="{213A7CF5-6B5E-444E-9D6C-E67D8D1D4169}" destId="{1F8AAABC-0C41-43B6-BCC3-512055AF9E4C}" srcOrd="0" destOrd="0" presId="urn:microsoft.com/office/officeart/2005/8/layout/vList5"/>
    <dgm:cxn modelId="{C89D857F-5940-40E3-B54F-95AC9379A6BC}" type="presParOf" srcId="{C94C43D4-448E-4CF4-BCD2-53F214620965}" destId="{502DA927-97ED-4EA5-BA86-10F82358E852}" srcOrd="3" destOrd="0" presId="urn:microsoft.com/office/officeart/2005/8/layout/vList5"/>
    <dgm:cxn modelId="{2E0CCE8E-DF5A-415D-9BAA-653B2B5E37E4}" type="presParOf" srcId="{C94C43D4-448E-4CF4-BCD2-53F214620965}" destId="{27C33000-EE5F-4007-9C8E-C2DE40BF8C6E}" srcOrd="4" destOrd="0" presId="urn:microsoft.com/office/officeart/2005/8/layout/vList5"/>
    <dgm:cxn modelId="{1A452C2B-307E-4B3C-B6EE-4BFE6B4080B8}" type="presParOf" srcId="{27C33000-EE5F-4007-9C8E-C2DE40BF8C6E}" destId="{7CB26175-1499-46CA-824B-5FB73D1484FE}" srcOrd="0" destOrd="0" presId="urn:microsoft.com/office/officeart/2005/8/layout/vList5"/>
    <dgm:cxn modelId="{86C6F149-3886-4BEF-A56F-75470EE7AA33}" type="presParOf" srcId="{C94C43D4-448E-4CF4-BCD2-53F214620965}" destId="{12C3C83D-44E0-4912-B9B7-7EF328F6805B}" srcOrd="5" destOrd="0" presId="urn:microsoft.com/office/officeart/2005/8/layout/vList5"/>
    <dgm:cxn modelId="{610546B1-6CEE-4833-85A6-E0951E1D05F5}" type="presParOf" srcId="{C94C43D4-448E-4CF4-BCD2-53F214620965}" destId="{2551001F-72E1-42DF-88E4-E0BDCB33DAF0}" srcOrd="6" destOrd="0" presId="urn:microsoft.com/office/officeart/2005/8/layout/vList5"/>
    <dgm:cxn modelId="{375A8957-9CE0-4CEF-A294-61C4DC3AD979}" type="presParOf" srcId="{2551001F-72E1-42DF-88E4-E0BDCB33DAF0}" destId="{C6FDBA73-78D5-4852-8314-3BF5523C431F}" srcOrd="0" destOrd="0" presId="urn:microsoft.com/office/officeart/2005/8/layout/vList5"/>
    <dgm:cxn modelId="{B1B2FB78-4D1A-4084-951B-63274D2F1775}" type="presParOf" srcId="{C94C43D4-448E-4CF4-BCD2-53F214620965}" destId="{2E1994F3-9E4D-46E5-8A3A-DE24DAF5C000}" srcOrd="7" destOrd="0" presId="urn:microsoft.com/office/officeart/2005/8/layout/vList5"/>
    <dgm:cxn modelId="{9712A123-4ACC-4F67-9EAA-942EE25767CA}" type="presParOf" srcId="{C94C43D4-448E-4CF4-BCD2-53F214620965}" destId="{849BEC90-F728-42CA-9296-1F2D9AA4030A}" srcOrd="8" destOrd="0" presId="urn:microsoft.com/office/officeart/2005/8/layout/vList5"/>
    <dgm:cxn modelId="{43793D8A-DCDF-4820-8A98-B393D1806AC0}" type="presParOf" srcId="{849BEC90-F728-42CA-9296-1F2D9AA4030A}" destId="{81A01F89-E6A4-4AC8-82FB-98E14E66A392}" srcOrd="0" destOrd="0" presId="urn:microsoft.com/office/officeart/2005/8/layout/vList5"/>
    <dgm:cxn modelId="{3460853E-CC6A-4772-8034-E46280C49A44}" type="presParOf" srcId="{C94C43D4-448E-4CF4-BCD2-53F214620965}" destId="{14994359-9711-4F55-BA36-359D8F438E16}" srcOrd="9" destOrd="0" presId="urn:microsoft.com/office/officeart/2005/8/layout/vList5"/>
    <dgm:cxn modelId="{4EDA1991-BD89-4FF7-B16E-26E1B079C4C3}" type="presParOf" srcId="{C94C43D4-448E-4CF4-BCD2-53F214620965}" destId="{F0A1A68B-AB6E-496E-AA6D-128E91A26768}" srcOrd="10" destOrd="0" presId="urn:microsoft.com/office/officeart/2005/8/layout/vList5"/>
    <dgm:cxn modelId="{B51C075A-2B84-4E85-93BE-A3D33C58C76A}" type="presParOf" srcId="{F0A1A68B-AB6E-496E-AA6D-128E91A26768}" destId="{64028CAE-FC52-4F8E-BE33-676B40EE8F05}" srcOrd="0" destOrd="0" presId="urn:microsoft.com/office/officeart/2005/8/layout/vList5"/>
    <dgm:cxn modelId="{7A5D86A2-D313-4E3C-9F65-1F5D0FD33CDD}" type="presParOf" srcId="{C94C43D4-448E-4CF4-BCD2-53F214620965}" destId="{EBACF0C9-7319-465D-A443-232449579487}" srcOrd="11" destOrd="0" presId="urn:microsoft.com/office/officeart/2005/8/layout/vList5"/>
    <dgm:cxn modelId="{710FBC9A-0FD7-45FC-8D19-BD96CD7AC0EF}" type="presParOf" srcId="{C94C43D4-448E-4CF4-BCD2-53F214620965}" destId="{95859CFB-4701-4BA6-B03B-B6D13149CB53}" srcOrd="12" destOrd="0" presId="urn:microsoft.com/office/officeart/2005/8/layout/vList5"/>
    <dgm:cxn modelId="{5E1E1E33-A2DC-4A9D-B9F2-3ECA3B218FBF}" type="presParOf" srcId="{95859CFB-4701-4BA6-B03B-B6D13149CB53}" destId="{584BE727-3594-4943-9572-918DB19504B8}" srcOrd="0" destOrd="0" presId="urn:microsoft.com/office/officeart/2005/8/layout/vList5"/>
  </dgm:cxnLst>
  <dgm:bg>
    <a:effectLst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0CCEC-592E-45A5-AB8B-660137D205A6}">
      <dsp:nvSpPr>
        <dsp:cNvPr id="0" name=""/>
        <dsp:cNvSpPr/>
      </dsp:nvSpPr>
      <dsp:spPr>
        <a:xfrm>
          <a:off x="104210" y="204"/>
          <a:ext cx="1771578" cy="617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" pitchFamily="34" charset="0"/>
            </a:rPr>
            <a:t>Forging</a:t>
          </a:r>
          <a:endParaRPr lang="ko-KR" altLang="en-US" sz="12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  <a:cs typeface="Arial" pitchFamily="34" charset="0"/>
          </a:endParaRPr>
        </a:p>
      </dsp:txBody>
      <dsp:txXfrm>
        <a:off x="134337" y="30331"/>
        <a:ext cx="1711324" cy="556902"/>
      </dsp:txXfrm>
    </dsp:sp>
    <dsp:sp modelId="{7CB26175-1499-46CA-824B-5FB73D1484FE}">
      <dsp:nvSpPr>
        <dsp:cNvPr id="0" name=""/>
        <dsp:cNvSpPr/>
      </dsp:nvSpPr>
      <dsp:spPr>
        <a:xfrm>
          <a:off x="104210" y="648218"/>
          <a:ext cx="1771578" cy="617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" pitchFamily="34" charset="0"/>
            </a:rPr>
            <a:t>CNC turning</a:t>
          </a:r>
          <a:endParaRPr lang="ko-KR" altLang="en-US" sz="12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  <a:cs typeface="Arial" pitchFamily="34" charset="0"/>
          </a:endParaRPr>
        </a:p>
      </dsp:txBody>
      <dsp:txXfrm>
        <a:off x="134337" y="678345"/>
        <a:ext cx="1711324" cy="556902"/>
      </dsp:txXfrm>
    </dsp:sp>
    <dsp:sp modelId="{C6FDBA73-78D5-4852-8314-3BF5523C431F}">
      <dsp:nvSpPr>
        <dsp:cNvPr id="0" name=""/>
        <dsp:cNvSpPr/>
      </dsp:nvSpPr>
      <dsp:spPr>
        <a:xfrm>
          <a:off x="104210" y="1296232"/>
          <a:ext cx="1771578" cy="617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" pitchFamily="34" charset="0"/>
            </a:rPr>
            <a:t>MCT Machining</a:t>
          </a:r>
          <a:endParaRPr lang="ko-KR" altLang="en-US" sz="12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  <a:cs typeface="Arial" pitchFamily="34" charset="0"/>
          </a:endParaRPr>
        </a:p>
      </dsp:txBody>
      <dsp:txXfrm>
        <a:off x="134337" y="1326359"/>
        <a:ext cx="1711324" cy="556902"/>
      </dsp:txXfrm>
    </dsp:sp>
    <dsp:sp modelId="{81A01F89-E6A4-4AC8-82FB-98E14E66A392}">
      <dsp:nvSpPr>
        <dsp:cNvPr id="0" name=""/>
        <dsp:cNvSpPr/>
      </dsp:nvSpPr>
      <dsp:spPr>
        <a:xfrm>
          <a:off x="104210" y="1944246"/>
          <a:ext cx="1771578" cy="617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" pitchFamily="34" charset="0"/>
            </a:rPr>
            <a:t>Thread Rolling</a:t>
          </a:r>
          <a:endParaRPr lang="ko-KR" altLang="en-US" sz="12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  <a:cs typeface="Arial" pitchFamily="34" charset="0"/>
          </a:endParaRPr>
        </a:p>
      </dsp:txBody>
      <dsp:txXfrm>
        <a:off x="134337" y="1974373"/>
        <a:ext cx="1711324" cy="556902"/>
      </dsp:txXfrm>
    </dsp:sp>
    <dsp:sp modelId="{6D0F5A17-A15A-43CD-8184-D9F4419A59B4}">
      <dsp:nvSpPr>
        <dsp:cNvPr id="0" name=""/>
        <dsp:cNvSpPr/>
      </dsp:nvSpPr>
      <dsp:spPr>
        <a:xfrm>
          <a:off x="104210" y="2592260"/>
          <a:ext cx="1771578" cy="617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" pitchFamily="34" charset="0"/>
            </a:rPr>
            <a:t>Hobbing</a:t>
          </a:r>
          <a:endParaRPr lang="ko-KR" altLang="en-US" sz="12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  <a:cs typeface="Arial" pitchFamily="34" charset="0"/>
          </a:endParaRPr>
        </a:p>
      </dsp:txBody>
      <dsp:txXfrm>
        <a:off x="134337" y="2622387"/>
        <a:ext cx="1711324" cy="556902"/>
      </dsp:txXfrm>
    </dsp:sp>
    <dsp:sp modelId="{678D9096-E743-4393-9169-D7060999F1FE}">
      <dsp:nvSpPr>
        <dsp:cNvPr id="0" name=""/>
        <dsp:cNvSpPr/>
      </dsp:nvSpPr>
      <dsp:spPr>
        <a:xfrm>
          <a:off x="104210" y="3240274"/>
          <a:ext cx="1771578" cy="617156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" pitchFamily="34" charset="0"/>
            </a:rPr>
            <a:t>Carburizing or Induction Hardening</a:t>
          </a:r>
          <a:endParaRPr lang="ko-KR" altLang="en-US" sz="12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  <a:cs typeface="Arial" pitchFamily="34" charset="0"/>
          </a:endParaRPr>
        </a:p>
      </dsp:txBody>
      <dsp:txXfrm>
        <a:off x="134337" y="3270401"/>
        <a:ext cx="1711324" cy="556902"/>
      </dsp:txXfrm>
    </dsp:sp>
    <dsp:sp modelId="{7741167D-98B5-4FD2-AAFA-0F0DB8810F5E}">
      <dsp:nvSpPr>
        <dsp:cNvPr id="0" name=""/>
        <dsp:cNvSpPr/>
      </dsp:nvSpPr>
      <dsp:spPr>
        <a:xfrm>
          <a:off x="104210" y="3888288"/>
          <a:ext cx="1771578" cy="617156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" pitchFamily="34" charset="0"/>
            </a:rPr>
            <a:t>Hard </a:t>
          </a:r>
          <a:r>
            <a:rPr lang="en-US" altLang="ko-KR" sz="1200" b="1" i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" pitchFamily="34" charset="0"/>
            </a:rPr>
            <a:t>Hobbing</a:t>
          </a:r>
          <a:r>
            <a:rPr lang="en-US" altLang="ko-KR" sz="12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" pitchFamily="34" charset="0"/>
            </a:rPr>
            <a:t>   /Skiving</a:t>
          </a:r>
          <a:endParaRPr lang="ko-KR" altLang="en-US" sz="12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  <a:cs typeface="Arial" pitchFamily="34" charset="0"/>
          </a:endParaRPr>
        </a:p>
      </dsp:txBody>
      <dsp:txXfrm>
        <a:off x="134337" y="3918415"/>
        <a:ext cx="1711324" cy="556902"/>
      </dsp:txXfrm>
    </dsp:sp>
    <dsp:sp modelId="{5BC049B5-B7F2-4DAF-A29F-4C1C9904B0F5}">
      <dsp:nvSpPr>
        <dsp:cNvPr id="0" name=""/>
        <dsp:cNvSpPr/>
      </dsp:nvSpPr>
      <dsp:spPr>
        <a:xfrm>
          <a:off x="104210" y="4536302"/>
          <a:ext cx="1771578" cy="617156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" pitchFamily="34" charset="0"/>
            </a:rPr>
            <a:t>Assembly</a:t>
          </a:r>
          <a:endParaRPr lang="ko-KR" altLang="en-US" sz="12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  <a:cs typeface="Arial" pitchFamily="34" charset="0"/>
          </a:endParaRPr>
        </a:p>
      </dsp:txBody>
      <dsp:txXfrm>
        <a:off x="134337" y="4566429"/>
        <a:ext cx="1711324" cy="5569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0CCEC-592E-45A5-AB8B-660137D205A6}">
      <dsp:nvSpPr>
        <dsp:cNvPr id="0" name=""/>
        <dsp:cNvSpPr/>
      </dsp:nvSpPr>
      <dsp:spPr>
        <a:xfrm>
          <a:off x="90078" y="321"/>
          <a:ext cx="1260002" cy="3455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Forging</a:t>
          </a:r>
          <a:endParaRPr lang="ko-KR" altLang="en-US" sz="12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106945" y="17188"/>
        <a:ext cx="1226268" cy="311778"/>
      </dsp:txXfrm>
    </dsp:sp>
    <dsp:sp modelId="{1F8AAABC-0C41-43B6-BCC3-512055AF9E4C}">
      <dsp:nvSpPr>
        <dsp:cNvPr id="0" name=""/>
        <dsp:cNvSpPr/>
      </dsp:nvSpPr>
      <dsp:spPr>
        <a:xfrm>
          <a:off x="90078" y="363109"/>
          <a:ext cx="1259999" cy="349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CNC turning</a:t>
          </a:r>
          <a:endParaRPr lang="ko-KR" altLang="en-US" sz="12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107126" y="380157"/>
        <a:ext cx="1225903" cy="315144"/>
      </dsp:txXfrm>
    </dsp:sp>
    <dsp:sp modelId="{7CB26175-1499-46CA-824B-5FB73D1484FE}">
      <dsp:nvSpPr>
        <dsp:cNvPr id="0" name=""/>
        <dsp:cNvSpPr/>
      </dsp:nvSpPr>
      <dsp:spPr>
        <a:xfrm>
          <a:off x="90078" y="729625"/>
          <a:ext cx="1259999" cy="359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Rolling</a:t>
          </a:r>
          <a:endParaRPr lang="ko-KR" altLang="en-US" sz="12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107652" y="747199"/>
        <a:ext cx="1224851" cy="324851"/>
      </dsp:txXfrm>
    </dsp:sp>
    <dsp:sp modelId="{C6FDBA73-78D5-4852-8314-3BF5523C431F}">
      <dsp:nvSpPr>
        <dsp:cNvPr id="0" name=""/>
        <dsp:cNvSpPr/>
      </dsp:nvSpPr>
      <dsp:spPr>
        <a:xfrm>
          <a:off x="90078" y="1106900"/>
          <a:ext cx="1259999" cy="359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i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Hobbing</a:t>
          </a:r>
          <a:endParaRPr lang="ko-KR" altLang="en-US" sz="12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107652" y="1124474"/>
        <a:ext cx="1224851" cy="324851"/>
      </dsp:txXfrm>
    </dsp:sp>
    <dsp:sp modelId="{81A01F89-E6A4-4AC8-82FB-98E14E66A392}">
      <dsp:nvSpPr>
        <dsp:cNvPr id="0" name=""/>
        <dsp:cNvSpPr/>
      </dsp:nvSpPr>
      <dsp:spPr>
        <a:xfrm>
          <a:off x="90078" y="1484175"/>
          <a:ext cx="1259999" cy="359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Finish Turning</a:t>
          </a:r>
          <a:endParaRPr lang="ko-KR" altLang="en-US" sz="12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107652" y="1501749"/>
        <a:ext cx="1224851" cy="324851"/>
      </dsp:txXfrm>
    </dsp:sp>
    <dsp:sp modelId="{06CD1A4A-6534-44D4-BC6B-6A3A879317E4}">
      <dsp:nvSpPr>
        <dsp:cNvPr id="0" name=""/>
        <dsp:cNvSpPr/>
      </dsp:nvSpPr>
      <dsp:spPr>
        <a:xfrm>
          <a:off x="90078" y="1861450"/>
          <a:ext cx="1259999" cy="359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Drilling</a:t>
          </a:r>
          <a:endParaRPr lang="ko-KR" altLang="en-US" sz="12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107652" y="1879024"/>
        <a:ext cx="1224851" cy="324851"/>
      </dsp:txXfrm>
    </dsp:sp>
    <dsp:sp modelId="{3A67A22B-B65C-4E15-BB37-2A2A20447C75}">
      <dsp:nvSpPr>
        <dsp:cNvPr id="0" name=""/>
        <dsp:cNvSpPr/>
      </dsp:nvSpPr>
      <dsp:spPr>
        <a:xfrm>
          <a:off x="90078" y="2238725"/>
          <a:ext cx="1259999" cy="359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Induction</a:t>
          </a:r>
          <a:endParaRPr lang="ko-KR" altLang="en-US" sz="12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107652" y="2256299"/>
        <a:ext cx="1224851" cy="324851"/>
      </dsp:txXfrm>
    </dsp:sp>
    <dsp:sp modelId="{456A710C-F94B-4159-9AA8-C3B923B58D5E}">
      <dsp:nvSpPr>
        <dsp:cNvPr id="0" name=""/>
        <dsp:cNvSpPr/>
      </dsp:nvSpPr>
      <dsp:spPr>
        <a:xfrm>
          <a:off x="90078" y="2616000"/>
          <a:ext cx="1259999" cy="359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Grinding</a:t>
          </a:r>
          <a:endParaRPr lang="ko-KR" altLang="en-US" sz="12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107652" y="2633574"/>
        <a:ext cx="1224851" cy="324851"/>
      </dsp:txXfrm>
    </dsp:sp>
    <dsp:sp modelId="{333E8FA8-5B60-4EC6-BEE2-A8A9996F4C29}">
      <dsp:nvSpPr>
        <dsp:cNvPr id="0" name=""/>
        <dsp:cNvSpPr/>
      </dsp:nvSpPr>
      <dsp:spPr>
        <a:xfrm>
          <a:off x="90078" y="2993275"/>
          <a:ext cx="1259999" cy="359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Auto Inspection</a:t>
          </a:r>
          <a:endParaRPr lang="ko-KR" altLang="en-US" sz="12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107652" y="3010849"/>
        <a:ext cx="1224851" cy="3248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78E00-1FEB-40EB-8DE2-45CE4D2F0316}" type="datetimeFigureOut">
              <a:rPr lang="ko-KR" altLang="en-US" smtClean="0"/>
              <a:pPr/>
              <a:t>2014-07-16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E0138-A397-4150-A211-4BF689D01A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4275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69D23-9548-44E3-8339-CEFBA08DCD6C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2452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/>
          <p:cNvSpPr>
            <a:spLocks noGrp="1"/>
          </p:cNvSpPr>
          <p:nvPr>
            <p:ph type="ctrTitle"/>
          </p:nvPr>
        </p:nvSpPr>
        <p:spPr>
          <a:xfrm>
            <a:off x="339635" y="1296625"/>
            <a:ext cx="11520000" cy="2520000"/>
          </a:xfrm>
          <a:prstGeom prst="rect">
            <a:avLst/>
          </a:prstGeom>
        </p:spPr>
        <p:txBody>
          <a:bodyPr anchor="ctr"/>
          <a:lstStyle>
            <a:lvl1pPr algn="ctr">
              <a:defRPr sz="4000"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4" name="부제목 2"/>
          <p:cNvSpPr>
            <a:spLocks noGrp="1"/>
          </p:cNvSpPr>
          <p:nvPr>
            <p:ph type="subTitle" idx="1"/>
          </p:nvPr>
        </p:nvSpPr>
        <p:spPr>
          <a:xfrm>
            <a:off x="4659635" y="3933056"/>
            <a:ext cx="7200000" cy="1440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8043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2"/>
          <p:cNvSpPr>
            <a:spLocks noGrp="1"/>
          </p:cNvSpPr>
          <p:nvPr>
            <p:ph type="subTitle" idx="1"/>
          </p:nvPr>
        </p:nvSpPr>
        <p:spPr>
          <a:xfrm>
            <a:off x="4659635" y="3933056"/>
            <a:ext cx="7200000" cy="1440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6145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200472" y="1166804"/>
            <a:ext cx="11808000" cy="5292000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2400" b="1"/>
            </a:lvl1pPr>
            <a:lvl2pPr marL="352425" indent="-169863">
              <a:defRPr sz="2000"/>
            </a:lvl2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200471" y="417377"/>
            <a:ext cx="11808000" cy="648000"/>
          </a:xfrm>
          <a:prstGeom prst="rect">
            <a:avLst/>
          </a:prstGeom>
        </p:spPr>
        <p:txBody>
          <a:bodyPr anchor="ctr"/>
          <a:lstStyle>
            <a:lvl1pPr algn="l">
              <a:defRPr sz="2800"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직사각형 2"/>
          <p:cNvSpPr/>
          <p:nvPr userDrawn="1"/>
        </p:nvSpPr>
        <p:spPr>
          <a:xfrm>
            <a:off x="-1" y="1103564"/>
            <a:ext cx="12186000" cy="36000"/>
          </a:xfrm>
          <a:prstGeom prst="rect">
            <a:avLst/>
          </a:prstGeom>
          <a:gradFill flip="none" rotWithShape="1">
            <a:gsLst>
              <a:gs pos="64000">
                <a:srgbClr val="E7A479"/>
              </a:gs>
              <a:gs pos="28000">
                <a:srgbClr val="FF6600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1642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>
            <a:spLocks noGrp="1"/>
          </p:cNvSpPr>
          <p:nvPr>
            <p:ph sz="half" idx="1"/>
          </p:nvPr>
        </p:nvSpPr>
        <p:spPr>
          <a:xfrm>
            <a:off x="194857" y="1166804"/>
            <a:ext cx="5760000" cy="5292000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2400"/>
            </a:lvl1pPr>
            <a:lvl2pPr marL="352425" indent="-169863">
              <a:defRPr sz="2000"/>
            </a:lvl2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</p:txBody>
      </p:sp>
      <p:sp>
        <p:nvSpPr>
          <p:cNvPr id="10" name="내용 개체 틀 3"/>
          <p:cNvSpPr>
            <a:spLocks noGrp="1"/>
          </p:cNvSpPr>
          <p:nvPr>
            <p:ph sz="half" idx="2"/>
          </p:nvPr>
        </p:nvSpPr>
        <p:spPr>
          <a:xfrm>
            <a:off x="6248472" y="1166804"/>
            <a:ext cx="5760000" cy="5292000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2400"/>
            </a:lvl1pPr>
            <a:lvl2pPr marL="352425" indent="-169863">
              <a:defRPr sz="2000"/>
            </a:lvl2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200471" y="417377"/>
            <a:ext cx="11808000" cy="648000"/>
          </a:xfrm>
          <a:prstGeom prst="rect">
            <a:avLst/>
          </a:prstGeom>
        </p:spPr>
        <p:txBody>
          <a:bodyPr anchor="ctr"/>
          <a:lstStyle>
            <a:lvl1pPr algn="l">
              <a:defRPr sz="2800"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-1" y="1103564"/>
            <a:ext cx="12186000" cy="36000"/>
          </a:xfrm>
          <a:prstGeom prst="rect">
            <a:avLst/>
          </a:prstGeom>
          <a:gradFill flip="none" rotWithShape="1">
            <a:gsLst>
              <a:gs pos="64000">
                <a:srgbClr val="E7A479"/>
              </a:gs>
              <a:gs pos="28000">
                <a:srgbClr val="FF6600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588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859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12440"/>
            <a:ext cx="12192000" cy="31602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7915" tIns="43958" rIns="87915" bIns="43958" rtlCol="0" anchor="ctr" anchorCtr="0">
            <a:spAutoFit/>
          </a:bodyPr>
          <a:lstStyle/>
          <a:p>
            <a:r>
              <a:rPr lang="en-US" altLang="ko-KR" sz="14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Seoul</a:t>
            </a:r>
            <a:r>
              <a:rPr lang="en-US" altLang="ko-KR" sz="1400" b="1" i="1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 Industry Co., Ltd. </a:t>
            </a:r>
            <a:endParaRPr lang="ko-KR" altLang="en-US" sz="1400" b="1" i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직선 화살표 연결선 7"/>
          <p:cNvCxnSpPr/>
          <p:nvPr userDrawn="1"/>
        </p:nvCxnSpPr>
        <p:spPr>
          <a:xfrm>
            <a:off x="0" y="6525344"/>
            <a:ext cx="12168000" cy="0"/>
          </a:xfrm>
          <a:prstGeom prst="straightConnector1">
            <a:avLst/>
          </a:prstGeom>
          <a:ln w="19050">
            <a:solidFill>
              <a:srgbClr val="FF6600"/>
            </a:solidFill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날짜 개체 틀 3"/>
          <p:cNvSpPr txBox="1">
            <a:spLocks/>
          </p:cNvSpPr>
          <p:nvPr userDrawn="1"/>
        </p:nvSpPr>
        <p:spPr>
          <a:xfrm>
            <a:off x="43756" y="6577596"/>
            <a:ext cx="360000" cy="252000"/>
          </a:xfrm>
          <a:prstGeom prst="rect">
            <a:avLst/>
          </a:prstGeom>
        </p:spPr>
        <p:txBody>
          <a:bodyPr vert="horz" lIns="87915" tIns="43958" rIns="87915" bIns="43958" rtlCol="0" anchor="ctr"/>
          <a:lstStyle>
            <a:defPPr>
              <a:defRPr lang="ko-KR"/>
            </a:defPPr>
            <a:lvl1pPr marL="0" algn="l" defTabSz="914400" rtl="0" eaLnBrk="1" latinLnBrk="1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D4F12B-B655-40B0-AC89-E1313C461BE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0" name="슬라이드 번호 개체 틀 5"/>
          <p:cNvSpPr txBox="1">
            <a:spLocks/>
          </p:cNvSpPr>
          <p:nvPr userDrawn="1"/>
        </p:nvSpPr>
        <p:spPr>
          <a:xfrm>
            <a:off x="7998276" y="6577596"/>
            <a:ext cx="4176000" cy="252000"/>
          </a:xfrm>
          <a:prstGeom prst="rect">
            <a:avLst/>
          </a:prstGeom>
        </p:spPr>
        <p:txBody>
          <a:bodyPr vert="horz" lIns="87915" tIns="43958" rIns="87915" bIns="43958" rtlCol="0" anchor="ctr"/>
          <a:lstStyle>
            <a:defPPr>
              <a:defRPr lang="ko-KR"/>
            </a:defPPr>
            <a:lvl1pPr marL="0" algn="r" defTabSz="914400" rtl="0" eaLnBrk="1" latinLnBrk="1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0" dirty="0" smtClean="0"/>
              <a:t>Copyright © 2014 by Seoul Industry Co., Ltd. All Rights Reserved</a:t>
            </a:r>
            <a:endParaRPr lang="ko-KR" altLang="en-US" b="0" dirty="0"/>
          </a:p>
        </p:txBody>
      </p:sp>
    </p:spTree>
    <p:extLst>
      <p:ext uri="{BB962C8B-B14F-4D97-AF65-F5344CB8AC3E}">
        <p14:creationId xmlns:p14="http://schemas.microsoft.com/office/powerpoint/2010/main" val="322624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6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seoulind.co.k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1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5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11" Type="http://schemas.openxmlformats.org/officeDocument/2006/relationships/image" Target="../media/image30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29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8.png"/><Relationship Id="rId1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3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11" Type="http://schemas.openxmlformats.org/officeDocument/2006/relationships/image" Target="../media/image38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37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11" Type="http://schemas.openxmlformats.org/officeDocument/2006/relationships/image" Target="../media/image43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42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41.jpe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47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11" Type="http://schemas.openxmlformats.org/officeDocument/2006/relationships/image" Target="../media/image51.jpeg"/><Relationship Id="rId5" Type="http://schemas.openxmlformats.org/officeDocument/2006/relationships/diagramColors" Target="../diagrams/colors7.xml"/><Relationship Id="rId10" Type="http://schemas.openxmlformats.org/officeDocument/2006/relationships/image" Target="../media/image50.jpe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18" Type="http://schemas.openxmlformats.org/officeDocument/2006/relationships/image" Target="../media/image53.png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image" Target="../media/image52.png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19" Type="http://schemas.openxmlformats.org/officeDocument/2006/relationships/image" Target="../media/image54.png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55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13" Type="http://schemas.openxmlformats.org/officeDocument/2006/relationships/image" Target="../media/image64.png"/><Relationship Id="rId3" Type="http://schemas.openxmlformats.org/officeDocument/2006/relationships/image" Target="../media/image59.jpeg"/><Relationship Id="rId7" Type="http://schemas.openxmlformats.org/officeDocument/2006/relationships/diagramQuickStyle" Target="../diagrams/quickStyle12.xml"/><Relationship Id="rId12" Type="http://schemas.openxmlformats.org/officeDocument/2006/relationships/image" Target="../media/image63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2.xml"/><Relationship Id="rId11" Type="http://schemas.openxmlformats.org/officeDocument/2006/relationships/image" Target="../media/image62.jpeg"/><Relationship Id="rId5" Type="http://schemas.openxmlformats.org/officeDocument/2006/relationships/diagramData" Target="../diagrams/data12.xml"/><Relationship Id="rId10" Type="http://schemas.openxmlformats.org/officeDocument/2006/relationships/image" Target="../media/image61.jpeg"/><Relationship Id="rId4" Type="http://schemas.openxmlformats.org/officeDocument/2006/relationships/image" Target="../media/image60.jpeg"/><Relationship Id="rId9" Type="http://schemas.microsoft.com/office/2007/relationships/diagramDrawing" Target="../diagrams/drawing12.xml"/><Relationship Id="rId1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13" Type="http://schemas.openxmlformats.org/officeDocument/2006/relationships/image" Target="../media/image71.png"/><Relationship Id="rId3" Type="http://schemas.openxmlformats.org/officeDocument/2006/relationships/image" Target="../media/image67.jpeg"/><Relationship Id="rId7" Type="http://schemas.openxmlformats.org/officeDocument/2006/relationships/diagramColors" Target="../diagrams/colors13.xml"/><Relationship Id="rId12" Type="http://schemas.openxmlformats.org/officeDocument/2006/relationships/image" Target="../media/image6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3.xml"/><Relationship Id="rId11" Type="http://schemas.openxmlformats.org/officeDocument/2006/relationships/image" Target="../media/image70.jpeg"/><Relationship Id="rId5" Type="http://schemas.openxmlformats.org/officeDocument/2006/relationships/diagramLayout" Target="../diagrams/layout13.xml"/><Relationship Id="rId10" Type="http://schemas.openxmlformats.org/officeDocument/2006/relationships/image" Target="../media/image69.jpeg"/><Relationship Id="rId4" Type="http://schemas.openxmlformats.org/officeDocument/2006/relationships/diagramData" Target="../diagrams/data13.xml"/><Relationship Id="rId9" Type="http://schemas.openxmlformats.org/officeDocument/2006/relationships/image" Target="../media/image68.gif"/><Relationship Id="rId1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jpeg"/><Relationship Id="rId5" Type="http://schemas.openxmlformats.org/officeDocument/2006/relationships/image" Target="../media/image76.gif"/><Relationship Id="rId4" Type="http://schemas.openxmlformats.org/officeDocument/2006/relationships/image" Target="../media/image75.jpeg"/><Relationship Id="rId9" Type="http://schemas.openxmlformats.org/officeDocument/2006/relationships/image" Target="../media/image8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5.jpe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89.jpeg"/><Relationship Id="rId7" Type="http://schemas.openxmlformats.org/officeDocument/2006/relationships/image" Target="../media/image93.gif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10" Type="http://schemas.openxmlformats.org/officeDocument/2006/relationships/image" Target="../media/image96.jpeg"/><Relationship Id="rId4" Type="http://schemas.openxmlformats.org/officeDocument/2006/relationships/image" Target="../media/image90.jpeg"/><Relationship Id="rId9" Type="http://schemas.openxmlformats.org/officeDocument/2006/relationships/image" Target="../media/image9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1.png"/><Relationship Id="rId5" Type="http://schemas.openxmlformats.org/officeDocument/2006/relationships/image" Target="../media/image100.jpeg"/><Relationship Id="rId4" Type="http://schemas.openxmlformats.org/officeDocument/2006/relationships/image" Target="../media/image9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sales@seoulind.co.kr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image" Target="../media/image17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333196" y="5890121"/>
            <a:ext cx="640080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915" tIns="43958" rIns="87915" bIns="43958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altLang="ko-KR" sz="1100" b="1" i="1" dirty="0" smtClean="0">
                <a:solidFill>
                  <a:srgbClr val="000000"/>
                </a:solidFill>
                <a:latin typeface="+mn-ea"/>
                <a:cs typeface="Arial" pitchFamily="34" charset="0"/>
              </a:rPr>
              <a:t>Phone: </a:t>
            </a:r>
            <a:r>
              <a:rPr lang="en-US" altLang="ko-KR" sz="1100" b="1" i="1" dirty="0">
                <a:solidFill>
                  <a:srgbClr val="000000"/>
                </a:solidFill>
                <a:latin typeface="+mn-ea"/>
                <a:cs typeface="Arial" pitchFamily="34" charset="0"/>
              </a:rPr>
              <a:t>+</a:t>
            </a:r>
            <a:r>
              <a:rPr lang="en-US" altLang="ko-KR" sz="1100" b="1" i="1" dirty="0" smtClean="0">
                <a:solidFill>
                  <a:srgbClr val="000000"/>
                </a:solidFill>
                <a:latin typeface="+mn-ea"/>
                <a:cs typeface="Arial" pitchFamily="34" charset="0"/>
              </a:rPr>
              <a:t>82-31-366-1141 Fax: +82-31-366-1150 E-mail: </a:t>
            </a:r>
            <a:r>
              <a:rPr lang="en-US" altLang="ko-KR" sz="1100" b="1" i="1" dirty="0">
                <a:solidFill>
                  <a:srgbClr val="000000"/>
                </a:solidFill>
                <a:latin typeface="+mn-ea"/>
                <a:cs typeface="Arial" pitchFamily="34" charset="0"/>
                <a:hlinkClick r:id="rId3"/>
              </a:rPr>
              <a:t>sales@seoulind.co.kr</a:t>
            </a:r>
            <a:r>
              <a:rPr lang="en-US" altLang="ko-KR" sz="1100" b="1" i="1" dirty="0">
                <a:solidFill>
                  <a:srgbClr val="000000"/>
                </a:solidFill>
                <a:latin typeface="+mn-ea"/>
                <a:cs typeface="Arial" pitchFamily="34" charset="0"/>
              </a:rPr>
              <a:t>     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altLang="ko-KR" sz="1100" b="1" i="1" dirty="0">
                <a:solidFill>
                  <a:srgbClr val="000000"/>
                </a:solidFill>
                <a:latin typeface="+mn-ea"/>
                <a:cs typeface="Arial" pitchFamily="34" charset="0"/>
              </a:rPr>
              <a:t>#</a:t>
            </a:r>
            <a:r>
              <a:rPr lang="en-US" altLang="ko-KR" sz="1100" b="1" i="1" dirty="0" smtClean="0">
                <a:solidFill>
                  <a:srgbClr val="000000"/>
                </a:solidFill>
                <a:latin typeface="+mn-ea"/>
                <a:cs typeface="Arial" pitchFamily="34" charset="0"/>
              </a:rPr>
              <a:t>1004-1 </a:t>
            </a:r>
            <a:r>
              <a:rPr lang="en-US" altLang="ko-KR" sz="1100" b="1" i="1" dirty="0" err="1" smtClean="0">
                <a:solidFill>
                  <a:srgbClr val="000000"/>
                </a:solidFill>
                <a:latin typeface="+mn-ea"/>
                <a:cs typeface="Arial" pitchFamily="34" charset="0"/>
              </a:rPr>
              <a:t>Shinwang-ri</a:t>
            </a:r>
            <a:r>
              <a:rPr lang="en-US" altLang="ko-KR" sz="1100" b="1" i="1" dirty="0" smtClean="0">
                <a:solidFill>
                  <a:srgbClr val="000000"/>
                </a:solidFill>
                <a:latin typeface="+mn-ea"/>
                <a:cs typeface="Arial" pitchFamily="34" charset="0"/>
              </a:rPr>
              <a:t> </a:t>
            </a:r>
            <a:r>
              <a:rPr lang="en-US" altLang="ko-KR" sz="1100" b="1" i="1" dirty="0" err="1" smtClean="0">
                <a:solidFill>
                  <a:srgbClr val="000000"/>
                </a:solidFill>
                <a:latin typeface="+mn-ea"/>
                <a:cs typeface="Arial" pitchFamily="34" charset="0"/>
              </a:rPr>
              <a:t>Yanggam-myun</a:t>
            </a:r>
            <a:r>
              <a:rPr lang="en-US" altLang="ko-KR" sz="1100" b="1" i="1" dirty="0" smtClean="0">
                <a:solidFill>
                  <a:srgbClr val="000000"/>
                </a:solidFill>
                <a:latin typeface="+mn-ea"/>
                <a:cs typeface="Arial" pitchFamily="34" charset="0"/>
              </a:rPr>
              <a:t> </a:t>
            </a:r>
            <a:r>
              <a:rPr lang="en-US" altLang="ko-KR" sz="1100" b="1" i="1" dirty="0">
                <a:solidFill>
                  <a:srgbClr val="000000"/>
                </a:solidFill>
                <a:latin typeface="+mn-ea"/>
                <a:cs typeface="Arial" pitchFamily="34" charset="0"/>
              </a:rPr>
              <a:t>Hwasung-shi, Kyonggi-do, Korea</a:t>
            </a: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10856843" y="5890121"/>
            <a:ext cx="100800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7307" tIns="10384" rIns="17307" bIns="10384" anchor="ctr" anchorCtr="1"/>
          <a:lstStyle/>
          <a:p>
            <a:pPr algn="r">
              <a:spcBef>
                <a:spcPct val="50000"/>
              </a:spcBef>
              <a:buFont typeface="Wingdings" pitchFamily="2" charset="2"/>
              <a:buNone/>
            </a:pPr>
            <a:r>
              <a:rPr lang="en-US" altLang="ko-KR" sz="1100" b="1" i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TS 16949 ISO 14001</a:t>
            </a:r>
          </a:p>
        </p:txBody>
      </p:sp>
      <p:pic>
        <p:nvPicPr>
          <p:cNvPr id="8" name="Picture 30" descr="회사전경"/>
          <p:cNvPicPr>
            <a:picLocks noChangeAspect="1" noChangeArrowheads="1"/>
          </p:cNvPicPr>
          <p:nvPr/>
        </p:nvPicPr>
        <p:blipFill>
          <a:blip r:embed="rId4" cstate="email">
            <a:lum bright="18000"/>
          </a:blip>
          <a:srcRect/>
          <a:stretch>
            <a:fillRect/>
          </a:stretch>
        </p:blipFill>
        <p:spPr bwMode="auto">
          <a:xfrm>
            <a:off x="350453" y="1267042"/>
            <a:ext cx="11520000" cy="4495281"/>
          </a:xfrm>
          <a:prstGeom prst="rect">
            <a:avLst/>
          </a:prstGeom>
          <a:noFill/>
        </p:spPr>
      </p:pic>
      <p:pic>
        <p:nvPicPr>
          <p:cNvPr id="22" name="그림 21" descr="회사로고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3495" y="550912"/>
            <a:ext cx="5229936" cy="676600"/>
          </a:xfrm>
          <a:prstGeom prst="rect">
            <a:avLst/>
          </a:prstGeom>
        </p:spPr>
      </p:pic>
      <p:sp>
        <p:nvSpPr>
          <p:cNvPr id="9" name="모서리가 둥근 직사각형 8"/>
          <p:cNvSpPr/>
          <p:nvPr/>
        </p:nvSpPr>
        <p:spPr>
          <a:xfrm>
            <a:off x="10352675" y="779204"/>
            <a:ext cx="1512168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Since 1985</a:t>
            </a:r>
            <a:endParaRPr lang="ko-KR" altLang="en-US" sz="1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20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7. Main Production Line and Products</a:t>
            </a:r>
            <a:endParaRPr lang="ko-KR" altLang="en-US" dirty="0"/>
          </a:p>
        </p:txBody>
      </p:sp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1791819706"/>
              </p:ext>
            </p:extLst>
          </p:nvPr>
        </p:nvGraphicFramePr>
        <p:xfrm>
          <a:off x="2519399" y="1297918"/>
          <a:ext cx="1980000" cy="5081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DELL\Documents\Suppliers\Seoulind\사진자료\제품\I shaft new.jpg"/>
          <p:cNvPicPr>
            <a:picLocks noChangeAspect="1" noChangeArrowheads="1"/>
          </p:cNvPicPr>
          <p:nvPr/>
        </p:nvPicPr>
        <p:blipFill>
          <a:blip r:embed="rId7" cstate="email">
            <a:lum bright="10000"/>
          </a:blip>
          <a:srcRect/>
          <a:stretch>
            <a:fillRect/>
          </a:stretch>
        </p:blipFill>
        <p:spPr bwMode="auto">
          <a:xfrm>
            <a:off x="4554150" y="1483028"/>
            <a:ext cx="3490838" cy="1872208"/>
          </a:xfrm>
          <a:prstGeom prst="rect">
            <a:avLst/>
          </a:prstGeom>
          <a:noFill/>
        </p:spPr>
      </p:pic>
      <p:grpSp>
        <p:nvGrpSpPr>
          <p:cNvPr id="6" name="그룹 5"/>
          <p:cNvGrpSpPr/>
          <p:nvPr/>
        </p:nvGrpSpPr>
        <p:grpSpPr>
          <a:xfrm>
            <a:off x="8154551" y="4072830"/>
            <a:ext cx="3672408" cy="1946705"/>
            <a:chOff x="5673080" y="4362418"/>
            <a:chExt cx="3888432" cy="2101205"/>
          </a:xfrm>
        </p:grpSpPr>
        <p:pic>
          <p:nvPicPr>
            <p:cNvPr id="7" name="Picture 5" descr="C:\Users\DELL\Documents\Suppliers\Seoulind\사진자료\설비, 라인\Input shaft line\Auto 검사, pokeyoke.jp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5673080" y="4653136"/>
              <a:ext cx="3888432" cy="181048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Rectangle 33"/>
            <p:cNvSpPr>
              <a:spLocks noChangeArrowheads="1"/>
            </p:cNvSpPr>
            <p:nvPr/>
          </p:nvSpPr>
          <p:spPr bwMode="auto">
            <a:xfrm>
              <a:off x="5673080" y="4362418"/>
              <a:ext cx="2736304" cy="28237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Auto inspection &amp; Poke yoke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4698167" y="3503104"/>
            <a:ext cx="3240361" cy="2516193"/>
            <a:chOff x="2072680" y="3865006"/>
            <a:chExt cx="3384376" cy="2588090"/>
          </a:xfrm>
        </p:grpSpPr>
        <p:pic>
          <p:nvPicPr>
            <p:cNvPr id="10" name="Picture 3" descr="C:\Users\DELL\Documents\Suppliers\Seoulind\사진자료\설비, 라인\Input shaft line\auto 검사 모니터.jpg"/>
            <p:cNvPicPr>
              <a:picLocks noChangeAspect="1" noChangeArrowheads="1"/>
            </p:cNvPicPr>
            <p:nvPr/>
          </p:nvPicPr>
          <p:blipFill>
            <a:blip r:embed="rId9" cstate="email">
              <a:lum contrast="10000"/>
            </a:blip>
            <a:srcRect/>
            <a:stretch>
              <a:fillRect/>
            </a:stretch>
          </p:blipFill>
          <p:spPr bwMode="auto">
            <a:xfrm>
              <a:off x="2072680" y="3874524"/>
              <a:ext cx="3384376" cy="257857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Rectangle 33"/>
            <p:cNvSpPr>
              <a:spLocks noChangeArrowheads="1"/>
            </p:cNvSpPr>
            <p:nvPr/>
          </p:nvSpPr>
          <p:spPr bwMode="auto">
            <a:xfrm>
              <a:off x="2072680" y="3865006"/>
              <a:ext cx="2736304" cy="26908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Auto inspection data</a:t>
              </a: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8216816" y="1195400"/>
            <a:ext cx="3538134" cy="2591884"/>
            <a:chOff x="5735346" y="1557219"/>
            <a:chExt cx="3838026" cy="2735877"/>
          </a:xfrm>
        </p:grpSpPr>
        <p:pic>
          <p:nvPicPr>
            <p:cNvPr id="13" name="Picture 10" descr="endcover_1-crop.jpg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35346" y="1844824"/>
              <a:ext cx="3838026" cy="2448272"/>
            </a:xfrm>
            <a:prstGeom prst="rect">
              <a:avLst/>
            </a:prstGeom>
            <a:noFill/>
          </p:spPr>
        </p:pic>
        <p:sp>
          <p:nvSpPr>
            <p:cNvPr id="14" name="Rectangle 33"/>
            <p:cNvSpPr>
              <a:spLocks noChangeArrowheads="1"/>
            </p:cNvSpPr>
            <p:nvPr/>
          </p:nvSpPr>
          <p:spPr bwMode="auto">
            <a:xfrm>
              <a:off x="6681192" y="1557219"/>
              <a:ext cx="2736304" cy="276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r">
                <a:buFont typeface="Wingdings" pitchFamily="2" charset="2"/>
                <a:buNone/>
              </a:pPr>
              <a:r>
                <a:rPr lang="en-US" altLang="ko-KR" sz="1100" b="1" i="1" dirty="0">
                  <a:latin typeface="Arial" pitchFamily="34" charset="0"/>
                  <a:cs typeface="Arial" pitchFamily="34" charset="0"/>
                </a:rPr>
                <a:t>End cover assembly at customer</a:t>
              </a:r>
            </a:p>
          </p:txBody>
        </p:sp>
      </p:grpSp>
      <p:sp>
        <p:nvSpPr>
          <p:cNvPr id="15" name="모서리가 둥근 직사각형 14"/>
          <p:cNvSpPr/>
          <p:nvPr/>
        </p:nvSpPr>
        <p:spPr>
          <a:xfrm>
            <a:off x="4698166" y="6127580"/>
            <a:ext cx="7200800" cy="3240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rtlCol="0" anchor="ctr"/>
          <a:lstStyle/>
          <a:p>
            <a:pPr algn="ctr"/>
            <a:r>
              <a:rPr lang="en-US" altLang="ko-KR" sz="11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Over 1.2Mil pcs/year for X22F 6 Speed Auto Transmission of GM/Ford</a:t>
            </a:r>
            <a:endParaRPr lang="ko-KR" altLang="en-US" sz="11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305678" y="1298380"/>
            <a:ext cx="2185731" cy="1431567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rtlCol="0" anchor="ctr"/>
          <a:lstStyle/>
          <a:p>
            <a:pPr algn="ctr"/>
            <a:r>
              <a:rPr lang="en-US" altLang="ko-KR" b="1" i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Input Shaft Hub for </a:t>
            </a:r>
            <a:r>
              <a:rPr lang="en-US" altLang="ko-KR" b="1" i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Transmission</a:t>
            </a:r>
            <a:endParaRPr lang="ko-KR" altLang="en-US" b="1" i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6646" y="3439790"/>
            <a:ext cx="2154763" cy="143701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rtlCol="0" anchor="ctr"/>
          <a:lstStyle/>
          <a:p>
            <a:pPr algn="ctr"/>
            <a:r>
              <a:rPr lang="en-US" altLang="ko-KR" b="1" i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Metaldyne, </a:t>
            </a:r>
            <a:r>
              <a:rPr lang="en-US" altLang="ko-KR" b="1" i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  <a:sym typeface="Wingdings" pitchFamily="2" charset="2"/>
              </a:rPr>
              <a:t>Spartan for GM/Ford X22F</a:t>
            </a:r>
            <a:endParaRPr lang="ko-KR" altLang="en-US" b="1" i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3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7. Main Production Line and Products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4693890" y="3721022"/>
            <a:ext cx="3074117" cy="2196000"/>
            <a:chOff x="2072680" y="4221088"/>
            <a:chExt cx="3146124" cy="2196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Picture 32" descr="CAM_010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72680" y="4221088"/>
              <a:ext cx="3146124" cy="2196000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</p:spPr>
        </p:pic>
        <p:sp>
          <p:nvSpPr>
            <p:cNvPr id="6" name="Rectangle 33"/>
            <p:cNvSpPr>
              <a:spLocks noChangeArrowheads="1"/>
            </p:cNvSpPr>
            <p:nvPr/>
          </p:nvSpPr>
          <p:spPr bwMode="auto">
            <a:xfrm>
              <a:off x="2072680" y="4228782"/>
              <a:ext cx="1994328" cy="26161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Machining line</a:t>
              </a:r>
            </a:p>
          </p:txBody>
        </p:sp>
      </p:grpSp>
      <p:graphicFrame>
        <p:nvGraphicFramePr>
          <p:cNvPr id="7" name="다이어그램 6"/>
          <p:cNvGraphicFramePr/>
          <p:nvPr>
            <p:extLst>
              <p:ext uri="{D42A27DB-BD31-4B8C-83A1-F6EECF244321}">
                <p14:modId xmlns:p14="http://schemas.microsoft.com/office/powerpoint/2010/main" val="3792664825"/>
              </p:ext>
            </p:extLst>
          </p:nvPr>
        </p:nvGraphicFramePr>
        <p:xfrm>
          <a:off x="2625418" y="1231655"/>
          <a:ext cx="1980000" cy="5081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4" descr="C:\Users\DELL\Documents\Suppliers\Seoulind\사진자료\제품\BSM Housing assy.jpg"/>
          <p:cNvPicPr>
            <a:picLocks noChangeAspect="1" noChangeArrowheads="1"/>
          </p:cNvPicPr>
          <p:nvPr/>
        </p:nvPicPr>
        <p:blipFill>
          <a:blip r:embed="rId8" cstate="email">
            <a:lum bright="10000"/>
          </a:blip>
          <a:srcRect/>
          <a:stretch>
            <a:fillRect/>
          </a:stretch>
        </p:blipFill>
        <p:spPr bwMode="auto">
          <a:xfrm>
            <a:off x="4599657" y="1272751"/>
            <a:ext cx="3091893" cy="2304256"/>
          </a:xfrm>
          <a:prstGeom prst="rect">
            <a:avLst/>
          </a:prstGeom>
          <a:noFill/>
        </p:spPr>
      </p:pic>
      <p:pic>
        <p:nvPicPr>
          <p:cNvPr id="9" name="Picture 5" descr="C:\Users\DELL\Documents\Suppliers\Seoulind\사진자료\제품\하우징.jpg"/>
          <p:cNvPicPr>
            <a:picLocks noChangeAspect="1" noChangeArrowheads="1"/>
          </p:cNvPicPr>
          <p:nvPr/>
        </p:nvPicPr>
        <p:blipFill>
          <a:blip r:embed="rId9" cstate="email">
            <a:lum bright="10000"/>
          </a:blip>
          <a:srcRect/>
          <a:stretch>
            <a:fillRect/>
          </a:stretch>
        </p:blipFill>
        <p:spPr bwMode="auto">
          <a:xfrm>
            <a:off x="7768006" y="1272751"/>
            <a:ext cx="3888432" cy="2404651"/>
          </a:xfrm>
          <a:prstGeom prst="rect">
            <a:avLst/>
          </a:prstGeom>
          <a:noFill/>
        </p:spPr>
      </p:pic>
      <p:grpSp>
        <p:nvGrpSpPr>
          <p:cNvPr id="10" name="그룹 9"/>
          <p:cNvGrpSpPr/>
          <p:nvPr/>
        </p:nvGrpSpPr>
        <p:grpSpPr>
          <a:xfrm>
            <a:off x="8001333" y="3721020"/>
            <a:ext cx="3812855" cy="2196000"/>
            <a:chOff x="5457056" y="4221088"/>
            <a:chExt cx="3902166" cy="2196000"/>
          </a:xfrm>
        </p:grpSpPr>
        <p:pic>
          <p:nvPicPr>
            <p:cNvPr id="11" name="Picture 6" descr="C:\Users\DELL\Documents\Suppliers\Seoulind\사진자료\설비, 라인\Housing\조립.jpg"/>
            <p:cNvPicPr>
              <a:picLocks noChangeAspect="1" noChangeArrowheads="1"/>
            </p:cNvPicPr>
            <p:nvPr/>
          </p:nvPicPr>
          <p:blipFill>
            <a:blip r:embed="rId10" cstate="email">
              <a:lum bright="-10000" contrast="10000"/>
            </a:blip>
            <a:srcRect/>
            <a:stretch>
              <a:fillRect/>
            </a:stretch>
          </p:blipFill>
          <p:spPr bwMode="auto">
            <a:xfrm>
              <a:off x="5457056" y="4221088"/>
              <a:ext cx="3902166" cy="2196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Rectangle 33"/>
            <p:cNvSpPr>
              <a:spLocks noChangeArrowheads="1"/>
            </p:cNvSpPr>
            <p:nvPr/>
          </p:nvSpPr>
          <p:spPr bwMode="auto">
            <a:xfrm>
              <a:off x="5457056" y="4244171"/>
              <a:ext cx="1994328" cy="26161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Assembly Line </a:t>
              </a:r>
            </a:p>
          </p:txBody>
        </p:sp>
      </p:grpSp>
      <p:sp>
        <p:nvSpPr>
          <p:cNvPr id="13" name="모서리가 둥근 직사각형 12"/>
          <p:cNvSpPr/>
          <p:nvPr/>
        </p:nvSpPr>
        <p:spPr>
          <a:xfrm>
            <a:off x="4671661" y="6061317"/>
            <a:ext cx="7200800" cy="3240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rtlCol="0" anchor="ctr"/>
          <a:lstStyle/>
          <a:p>
            <a:pPr algn="ctr"/>
            <a:r>
              <a:rPr lang="en-US" altLang="ko-KR" sz="11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Hyundai Motors major application  / Over 3.5Mil pcs a year</a:t>
            </a:r>
            <a:endParaRPr lang="ko-KR" altLang="en-US" sz="11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301402" y="1272750"/>
            <a:ext cx="2216511" cy="1457197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rtlCol="0" anchor="ctr"/>
          <a:lstStyle/>
          <a:p>
            <a:pPr algn="ctr"/>
            <a:r>
              <a:rPr lang="en-US" altLang="ko-KR" b="1" i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Balance </a:t>
            </a:r>
            <a:r>
              <a:rPr lang="en-US" altLang="ko-KR" b="1" i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Shafts </a:t>
            </a:r>
            <a:r>
              <a:rPr lang="en-US" altLang="ko-KR" b="1" i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M</a:t>
            </a:r>
            <a:r>
              <a:rPr lang="en-US" altLang="ko-KR" b="1" i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odule Housing</a:t>
            </a:r>
            <a:endParaRPr lang="ko-KR" altLang="en-US" b="1" i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01401" y="3459359"/>
            <a:ext cx="2216511" cy="1457197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rtlCol="0" anchor="ctr"/>
          <a:lstStyle/>
          <a:p>
            <a:pPr algn="ctr"/>
            <a:r>
              <a:rPr lang="en-US" altLang="ko-KR" b="1" i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Metaldyne, </a:t>
            </a:r>
            <a:r>
              <a:rPr lang="en-US" altLang="ko-KR" b="1" i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  <a:sym typeface="Wingdings" pitchFamily="2" charset="2"/>
              </a:rPr>
              <a:t>MyungHwa for HMC</a:t>
            </a:r>
            <a:endParaRPr lang="ko-KR" altLang="en-US" b="1" i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2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7. Main Production Line and Products</a:t>
            </a:r>
            <a:endParaRPr lang="ko-KR" altLang="en-US" dirty="0"/>
          </a:p>
        </p:txBody>
      </p:sp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339732625"/>
              </p:ext>
            </p:extLst>
          </p:nvPr>
        </p:nvGraphicFramePr>
        <p:xfrm>
          <a:off x="2638671" y="1297916"/>
          <a:ext cx="1980000" cy="5081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DELL\Documents\Suppliers\Seoulind\Magna\Actuator shafts\사진\CAM_0002.JPG"/>
          <p:cNvPicPr>
            <a:picLocks noChangeAspect="1" noChangeArrowheads="1"/>
          </p:cNvPicPr>
          <p:nvPr/>
        </p:nvPicPr>
        <p:blipFill>
          <a:blip r:embed="rId7" cstate="email">
            <a:lum bright="10000"/>
          </a:blip>
          <a:srcRect/>
          <a:stretch>
            <a:fillRect/>
          </a:stretch>
        </p:blipFill>
        <p:spPr bwMode="auto">
          <a:xfrm>
            <a:off x="5450497" y="1267003"/>
            <a:ext cx="4931888" cy="487092"/>
          </a:xfrm>
          <a:prstGeom prst="rect">
            <a:avLst/>
          </a:prstGeom>
          <a:noFill/>
        </p:spPr>
      </p:pic>
      <p:pic>
        <p:nvPicPr>
          <p:cNvPr id="6" name="Picture 4" descr="C:\Users\DELL\Documents\Suppliers\Seoulind\Magna\Actuator shafts\사진\사진 198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450497" y="1810248"/>
            <a:ext cx="4931888" cy="608882"/>
          </a:xfrm>
          <a:prstGeom prst="rect">
            <a:avLst/>
          </a:prstGeom>
          <a:noFill/>
        </p:spPr>
      </p:pic>
      <p:grpSp>
        <p:nvGrpSpPr>
          <p:cNvPr id="7" name="그룹 6"/>
          <p:cNvGrpSpPr/>
          <p:nvPr/>
        </p:nvGrpSpPr>
        <p:grpSpPr>
          <a:xfrm>
            <a:off x="4658410" y="4291338"/>
            <a:ext cx="2304257" cy="1800000"/>
            <a:chOff x="2216696" y="4437112"/>
            <a:chExt cx="2484250" cy="18000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2216696" y="4437112"/>
              <a:ext cx="248425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Rectangle 4146"/>
            <p:cNvSpPr>
              <a:spLocks noChangeArrowheads="1"/>
            </p:cNvSpPr>
            <p:nvPr/>
          </p:nvSpPr>
          <p:spPr bwMode="auto">
            <a:xfrm>
              <a:off x="2216696" y="4437112"/>
              <a:ext cx="1872000" cy="16927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buNone/>
              </a:pPr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Gear Roll Forming M/C</a:t>
              </a:r>
            </a:p>
          </p:txBody>
        </p:sp>
      </p:grpSp>
      <p:sp>
        <p:nvSpPr>
          <p:cNvPr id="10" name="모서리가 둥근 직사각형 9"/>
          <p:cNvSpPr/>
          <p:nvPr/>
        </p:nvSpPr>
        <p:spPr>
          <a:xfrm>
            <a:off x="4658409" y="6127578"/>
            <a:ext cx="7200800" cy="3240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rtlCol="0" anchor="ctr"/>
          <a:lstStyle/>
          <a:p>
            <a:pPr algn="ctr"/>
            <a:r>
              <a:rPr lang="en-US" altLang="ko-KR" sz="11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VAVE new process for double teeth </a:t>
            </a:r>
            <a:endParaRPr lang="ko-KR" altLang="en-US" sz="11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4658409" y="2563146"/>
            <a:ext cx="2733176" cy="1584000"/>
            <a:chOff x="2216696" y="2708920"/>
            <a:chExt cx="2733176" cy="1584000"/>
          </a:xfrm>
        </p:grpSpPr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2216696" y="2708920"/>
              <a:ext cx="2733176" cy="158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Rectangle 4146"/>
            <p:cNvSpPr>
              <a:spLocks noChangeArrowheads="1"/>
            </p:cNvSpPr>
            <p:nvPr/>
          </p:nvSpPr>
          <p:spPr bwMode="auto">
            <a:xfrm>
              <a:off x="2216696" y="2708920"/>
              <a:ext cx="1404000" cy="16927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buNone/>
              </a:pPr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MCT Machining</a:t>
              </a: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9482946" y="4291341"/>
            <a:ext cx="2304257" cy="1800199"/>
            <a:chOff x="6947139" y="4437112"/>
            <a:chExt cx="2398349" cy="1800199"/>
          </a:xfrm>
        </p:grpSpPr>
        <p:pic>
          <p:nvPicPr>
            <p:cNvPr id="15" name="그림 18" descr="#1911 롤링누락 018.jpg"/>
            <p:cNvPicPr>
              <a:picLocks noChangeAspect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6947139" y="4437311"/>
              <a:ext cx="2398349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Rectangle 4146"/>
            <p:cNvSpPr>
              <a:spLocks noChangeArrowheads="1"/>
            </p:cNvSpPr>
            <p:nvPr/>
          </p:nvSpPr>
          <p:spPr bwMode="auto">
            <a:xfrm>
              <a:off x="6969224" y="4437112"/>
              <a:ext cx="1872000" cy="16927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buNone/>
              </a:pPr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Auto inspection </a:t>
              </a: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9410938" y="2563146"/>
            <a:ext cx="2375993" cy="1584000"/>
            <a:chOff x="6969224" y="2708920"/>
            <a:chExt cx="2375993" cy="1584000"/>
          </a:xfrm>
        </p:grpSpPr>
        <p:pic>
          <p:nvPicPr>
            <p:cNvPr id="18" name="그림 7" descr="#1911 롤링누락 013.jpg"/>
            <p:cNvPicPr>
              <a:picLocks noChangeAspect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6969224" y="2708920"/>
              <a:ext cx="2375993" cy="158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Rectangle 4146"/>
            <p:cNvSpPr>
              <a:spLocks noChangeArrowheads="1"/>
            </p:cNvSpPr>
            <p:nvPr/>
          </p:nvSpPr>
          <p:spPr bwMode="auto">
            <a:xfrm>
              <a:off x="6969224" y="2708920"/>
              <a:ext cx="1872000" cy="16927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buNone/>
              </a:pPr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Spline control</a:t>
              </a: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7610739" y="2563146"/>
            <a:ext cx="1656184" cy="1584176"/>
            <a:chOff x="5169024" y="2708920"/>
            <a:chExt cx="1656184" cy="1584176"/>
          </a:xfrm>
        </p:grpSpPr>
        <p:pic>
          <p:nvPicPr>
            <p:cNvPr id="21" name="Picture 3" descr="C:\Users\DELL\Documents\Suppliers\Seoulind\Magna\Actuator shafts\사진\CAM_0003.JPG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5169025" y="2852936"/>
              <a:ext cx="1656183" cy="144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타원 21"/>
            <p:cNvSpPr/>
            <p:nvPr/>
          </p:nvSpPr>
          <p:spPr>
            <a:xfrm>
              <a:off x="5673080" y="3068960"/>
              <a:ext cx="1080120" cy="93610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Rectangle 4146"/>
            <p:cNvSpPr>
              <a:spLocks noChangeArrowheads="1"/>
            </p:cNvSpPr>
            <p:nvPr/>
          </p:nvSpPr>
          <p:spPr bwMode="auto">
            <a:xfrm>
              <a:off x="5169024" y="2708920"/>
              <a:ext cx="1656184" cy="16927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buNone/>
              </a:pPr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Blocked teeth</a:t>
              </a: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7034673" y="4291338"/>
            <a:ext cx="2376264" cy="1800200"/>
            <a:chOff x="4592960" y="4437112"/>
            <a:chExt cx="2376264" cy="1800200"/>
          </a:xfrm>
        </p:grpSpPr>
        <p:pic>
          <p:nvPicPr>
            <p:cNvPr id="25" name="Picture 93" descr="불량개선(20100224) 006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4592960" y="4437112"/>
              <a:ext cx="2376264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Rectangle 4146"/>
            <p:cNvSpPr>
              <a:spLocks noChangeArrowheads="1"/>
            </p:cNvSpPr>
            <p:nvPr/>
          </p:nvSpPr>
          <p:spPr bwMode="auto">
            <a:xfrm>
              <a:off x="4592960" y="4437112"/>
              <a:ext cx="1404000" cy="16927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buNone/>
              </a:pPr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Grinding</a:t>
              </a:r>
            </a:p>
          </p:txBody>
        </p:sp>
      </p:grpSp>
      <p:sp>
        <p:nvSpPr>
          <p:cNvPr id="27" name="모서리가 둥근 직사각형 26"/>
          <p:cNvSpPr/>
          <p:nvPr/>
        </p:nvSpPr>
        <p:spPr>
          <a:xfrm>
            <a:off x="337931" y="1286102"/>
            <a:ext cx="2179982" cy="1421059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rtlCol="0" anchor="ctr"/>
          <a:lstStyle/>
          <a:p>
            <a:pPr algn="ctr"/>
            <a:r>
              <a:rPr lang="en-US" altLang="ko-KR" b="1" i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Actuator </a:t>
            </a:r>
            <a:r>
              <a:rPr lang="en-US" altLang="ko-KR" b="1" i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Shaft</a:t>
            </a:r>
            <a:endParaRPr lang="ko-KR" altLang="en-US" b="1" i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337931" y="3458554"/>
            <a:ext cx="2179982" cy="1421059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rtlCol="0" anchor="ctr"/>
          <a:lstStyle/>
          <a:p>
            <a:pPr algn="ctr"/>
            <a:r>
              <a:rPr lang="en-US" altLang="ko-KR" b="1" i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Magna – </a:t>
            </a:r>
            <a:r>
              <a:rPr lang="en-US" altLang="ko-KR" b="1" i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NPG</a:t>
            </a:r>
            <a:endParaRPr lang="ko-KR" altLang="en-US" b="1" i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37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7. Main Production Line and Products</a:t>
            </a:r>
            <a:endParaRPr lang="ko-KR" altLang="en-US" dirty="0"/>
          </a:p>
        </p:txBody>
      </p:sp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1930771310"/>
              </p:ext>
            </p:extLst>
          </p:nvPr>
        </p:nvGraphicFramePr>
        <p:xfrm>
          <a:off x="2625416" y="1284664"/>
          <a:ext cx="1980000" cy="5081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모서리가 둥근 직사각형 5"/>
          <p:cNvSpPr/>
          <p:nvPr/>
        </p:nvSpPr>
        <p:spPr>
          <a:xfrm>
            <a:off x="4658409" y="6114326"/>
            <a:ext cx="7200800" cy="3240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rtlCol="0" anchor="ctr"/>
          <a:lstStyle/>
          <a:p>
            <a:pPr algn="ctr"/>
            <a:r>
              <a:rPr lang="en-US" altLang="ko-KR" sz="11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Exclusive production line for Gen II &amp; Gen III over 1Mil capacity </a:t>
            </a:r>
            <a:endParaRPr lang="ko-KR" altLang="en-US" sz="11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8751332" y="1253752"/>
            <a:ext cx="3035871" cy="2365559"/>
            <a:chOff x="6309617" y="1412776"/>
            <a:chExt cx="3035871" cy="2365558"/>
          </a:xfrm>
        </p:grpSpPr>
        <p:pic>
          <p:nvPicPr>
            <p:cNvPr id="8" name="Picture 2" descr="C:\Users\DELL\Documents\Suppliers\Seoulind\사진자료\설비, 라인\STT GF6\Double hobbing 검사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6309617" y="1556791"/>
              <a:ext cx="3035871" cy="22215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6321152" y="1412776"/>
              <a:ext cx="2160240" cy="261610"/>
            </a:xfrm>
            <a:prstGeom prst="rect">
              <a:avLst/>
            </a:prstGeom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HD Auto inspection</a:t>
              </a:r>
              <a:endParaRPr lang="ko-KR" altLang="en-US" sz="11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8727947" y="3774031"/>
            <a:ext cx="3092328" cy="2232248"/>
            <a:chOff x="6286232" y="3933056"/>
            <a:chExt cx="3092328" cy="2232248"/>
          </a:xfrm>
        </p:grpSpPr>
        <p:pic>
          <p:nvPicPr>
            <p:cNvPr id="11" name="Picture 3" descr="C:\Users\DELL\Documents\Suppliers\Seoulind\사진자료\설비, 라인\STT GF6\SD 자동검사기.jp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6286232" y="4077072"/>
              <a:ext cx="3092328" cy="20882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6321152" y="3933056"/>
              <a:ext cx="2160240" cy="261610"/>
            </a:xfrm>
            <a:prstGeom prst="rect">
              <a:avLst/>
            </a:prstGeom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SD Auto inspection </a:t>
              </a:r>
              <a:endParaRPr lang="ko-KR" altLang="en-US" sz="11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4907576" y="1299378"/>
            <a:ext cx="1715232" cy="2560934"/>
            <a:chOff x="4721123" y="1299378"/>
            <a:chExt cx="1715232" cy="256093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9" cstate="email">
              <a:lum bright="30000" contrast="30000"/>
            </a:blip>
            <a:srcRect/>
            <a:stretch>
              <a:fillRect/>
            </a:stretch>
          </p:blipFill>
          <p:spPr bwMode="auto">
            <a:xfrm rot="16200000">
              <a:off x="4370279" y="1794237"/>
              <a:ext cx="2416919" cy="17152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모서리가 둥근 직사각형 13"/>
            <p:cNvSpPr/>
            <p:nvPr/>
          </p:nvSpPr>
          <p:spPr>
            <a:xfrm>
              <a:off x="4948738" y="1299378"/>
              <a:ext cx="1260000" cy="252000"/>
            </a:xfrm>
            <a:prstGeom prst="roundRect">
              <a:avLst/>
            </a:prstGeom>
            <a:noFill/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7915" tIns="43958" rIns="87915" bIns="43958" rtlCol="0" anchor="ctr"/>
            <a:lstStyle/>
            <a:p>
              <a:pPr algn="ctr"/>
              <a:r>
                <a:rPr lang="en-US" altLang="ko-KR" sz="1100" b="1" i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Gen II</a:t>
              </a:r>
              <a:endParaRPr lang="ko-KR" altLang="en-US" sz="11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6858994" y="3077364"/>
            <a:ext cx="1490978" cy="2376262"/>
            <a:chOff x="6738840" y="2560530"/>
            <a:chExt cx="1490978" cy="2376262"/>
          </a:xfrm>
        </p:grpSpPr>
        <p:sp>
          <p:nvSpPr>
            <p:cNvPr id="15" name="모서리가 둥근 직사각형 14"/>
            <p:cNvSpPr/>
            <p:nvPr/>
          </p:nvSpPr>
          <p:spPr>
            <a:xfrm>
              <a:off x="6854329" y="2560530"/>
              <a:ext cx="1260000" cy="252000"/>
            </a:xfrm>
            <a:prstGeom prst="roundRect">
              <a:avLst/>
            </a:prstGeom>
            <a:noFill/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7915" tIns="43958" rIns="87915" bIns="43958" rtlCol="0" anchor="ctr"/>
            <a:lstStyle/>
            <a:p>
              <a:pPr algn="ctr"/>
              <a:r>
                <a:rPr lang="en-US" altLang="ko-KR" sz="1100" b="1" i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Gen III</a:t>
              </a:r>
              <a:endParaRPr lang="ko-KR" altLang="en-US" sz="11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6738840" y="2920569"/>
              <a:ext cx="1490978" cy="2016223"/>
              <a:chOff x="6738840" y="2920569"/>
              <a:chExt cx="1490978" cy="2016223"/>
            </a:xfrm>
          </p:grpSpPr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 rot="5400000" flipV="1">
                <a:off x="6140516" y="3518893"/>
                <a:ext cx="2016223" cy="819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11" cstate="print">
                <a:lum bright="48000" contrast="48000"/>
              </a:blip>
              <a:srcRect/>
              <a:stretch>
                <a:fillRect/>
              </a:stretch>
            </p:blipFill>
            <p:spPr bwMode="auto">
              <a:xfrm rot="16200000">
                <a:off x="7012583" y="3654935"/>
                <a:ext cx="1951600" cy="482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0" name="모서리가 둥근 직사각형 19"/>
          <p:cNvSpPr/>
          <p:nvPr/>
        </p:nvSpPr>
        <p:spPr>
          <a:xfrm>
            <a:off x="337931" y="1299378"/>
            <a:ext cx="2140226" cy="1417317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rtlCol="0" anchor="ctr"/>
          <a:lstStyle/>
          <a:p>
            <a:pPr algn="ctr"/>
            <a:r>
              <a:rPr lang="en-US" altLang="ko-KR" b="1" i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GF6 Gen </a:t>
            </a:r>
            <a:r>
              <a:rPr lang="en-US" altLang="ko-KR" b="1" i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II &amp; III Pump Shafts</a:t>
            </a:r>
            <a:endParaRPr lang="ko-KR" altLang="en-US" b="1" i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337931" y="3446231"/>
            <a:ext cx="2140226" cy="1417317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rtlCol="0" anchor="ctr"/>
          <a:lstStyle/>
          <a:p>
            <a:pPr algn="ctr"/>
            <a:r>
              <a:rPr lang="en-US" altLang="ko-KR" b="1" i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Magna - STT</a:t>
            </a:r>
            <a:endParaRPr lang="ko-KR" altLang="en-US" b="1" i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93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7. Main Production Line and Products</a:t>
            </a:r>
            <a:endParaRPr lang="ko-KR" altLang="en-US" dirty="0"/>
          </a:p>
        </p:txBody>
      </p:sp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3375448284"/>
              </p:ext>
            </p:extLst>
          </p:nvPr>
        </p:nvGraphicFramePr>
        <p:xfrm>
          <a:off x="2665175" y="1271412"/>
          <a:ext cx="1980000" cy="5081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8" descr="R-eng End piece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5073" y="2392626"/>
            <a:ext cx="121288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7" descr="Co_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86404" y="1240500"/>
            <a:ext cx="158452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Ford puma1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E1E7DD"/>
              </a:clrFrom>
              <a:clrTo>
                <a:srgbClr val="E1E7DD">
                  <a:alpha val="0"/>
                </a:srgbClr>
              </a:clrTo>
            </a:clrChange>
            <a:lum bright="12000" contrast="42000"/>
          </a:blip>
          <a:srcRect/>
          <a:stretch>
            <a:fillRect/>
          </a:stretch>
        </p:blipFill>
        <p:spPr bwMode="auto">
          <a:xfrm>
            <a:off x="9482948" y="2267513"/>
            <a:ext cx="115252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Coyote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54553" y="1672547"/>
            <a:ext cx="2219510" cy="1562506"/>
          </a:xfrm>
          <a:prstGeom prst="rect">
            <a:avLst/>
          </a:prstGeom>
          <a:noFill/>
        </p:spPr>
      </p:pic>
      <p:sp>
        <p:nvSpPr>
          <p:cNvPr id="9" name="모서리가 둥근 직사각형 8"/>
          <p:cNvSpPr/>
          <p:nvPr/>
        </p:nvSpPr>
        <p:spPr>
          <a:xfrm>
            <a:off x="4658409" y="6101074"/>
            <a:ext cx="7200800" cy="3240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rtlCol="0" anchor="ctr"/>
          <a:lstStyle/>
          <a:p>
            <a:pPr algn="ctr"/>
            <a:r>
              <a:rPr lang="en-US" altLang="ko-KR" sz="11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Exclusive production line  over </a:t>
            </a:r>
            <a:r>
              <a:rPr lang="en-US" altLang="ko-KR" sz="11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700k </a:t>
            </a:r>
            <a:r>
              <a:rPr lang="en-US" altLang="ko-KR" sz="11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capacity </a:t>
            </a:r>
            <a:endParaRPr lang="ko-KR" altLang="en-US" sz="11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AF9FE"/>
              </a:clrFrom>
              <a:clrTo>
                <a:srgbClr val="FAF9FE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9041568" y="1168491"/>
            <a:ext cx="281764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C:\Users\DELL\Documents\Suppliers\Seoulind\사진자료\제품\티센\Daimler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30818" y="2608654"/>
            <a:ext cx="1001693" cy="95567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114792" y="1888572"/>
            <a:ext cx="1440160" cy="427329"/>
          </a:xfrm>
          <a:prstGeom prst="rect">
            <a:avLst/>
          </a:prstGeom>
          <a:noFill/>
        </p:spPr>
        <p:txBody>
          <a:bodyPr wrap="square" lIns="87915" tIns="43958" rIns="87915" bIns="43958" rtlCol="0">
            <a:spAutoFit/>
          </a:bodyPr>
          <a:lstStyle/>
          <a:p>
            <a:pPr algn="r"/>
            <a:r>
              <a:rPr lang="en-US" altLang="ko-KR" sz="1100" b="1" i="1" dirty="0">
                <a:latin typeface="Arial" pitchFamily="34" charset="0"/>
                <a:cs typeface="Arial" pitchFamily="34" charset="0"/>
              </a:rPr>
              <a:t>Customer Camshaft assy</a:t>
            </a:r>
            <a:endParaRPr lang="ko-KR" altLang="en-US" sz="11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8546841" y="3688772"/>
            <a:ext cx="3280024" cy="2304001"/>
            <a:chOff x="6105128" y="3861048"/>
            <a:chExt cx="3280023" cy="2304000"/>
          </a:xfrm>
        </p:grpSpPr>
        <p:pic>
          <p:nvPicPr>
            <p:cNvPr id="14" name="Picture 2" descr="C:\Users\DELL\Documents\Suppliers\Seoulind\Thyssen Krupp\Danville Ford 5.0L Coyote\사진자료\Coyote line\자동검사기.JPG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6105128" y="3861048"/>
              <a:ext cx="3280023" cy="230400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6105128" y="5877272"/>
              <a:ext cx="2736303" cy="2616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100% auto inspection </a:t>
              </a:r>
              <a:endParaRPr lang="ko-KR" altLang="en-US" sz="11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4730420" y="3688770"/>
            <a:ext cx="3406179" cy="2304000"/>
            <a:chOff x="2288704" y="3861048"/>
            <a:chExt cx="3406179" cy="230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2288704" y="3861048"/>
              <a:ext cx="3406179" cy="23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2288704" y="3861048"/>
              <a:ext cx="2736304" cy="2616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Exclusive broaching process </a:t>
              </a:r>
              <a:endParaRPr lang="ko-KR" altLang="en-US" sz="11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모서리가 둥근 직사각형 18"/>
          <p:cNvSpPr/>
          <p:nvPr/>
        </p:nvSpPr>
        <p:spPr>
          <a:xfrm>
            <a:off x="337932" y="1285460"/>
            <a:ext cx="2245336" cy="1444488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rtlCol="0" anchor="ctr"/>
          <a:lstStyle/>
          <a:p>
            <a:pPr algn="ctr"/>
            <a:r>
              <a:rPr lang="en-US" altLang="ko-KR" b="1" i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End </a:t>
            </a:r>
            <a:r>
              <a:rPr lang="en-US" altLang="ko-KR" b="1" i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Pieces</a:t>
            </a:r>
            <a:endParaRPr lang="ko-KR" altLang="en-US" b="1" i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37932" y="3396282"/>
            <a:ext cx="2245336" cy="144448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rtlCol="0" anchor="ctr"/>
          <a:lstStyle/>
          <a:p>
            <a:pPr algn="ctr"/>
            <a:r>
              <a:rPr lang="en-US" altLang="ko-KR" b="1" i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ThyssenKrupp </a:t>
            </a:r>
            <a:r>
              <a:rPr lang="en-US" altLang="ko-KR" b="1" i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Presta</a:t>
            </a:r>
            <a:endParaRPr lang="ko-KR" altLang="en-US" b="1" i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78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7. Main Production Line and Products</a:t>
            </a:r>
            <a:endParaRPr lang="ko-KR" altLang="en-US" dirty="0"/>
          </a:p>
        </p:txBody>
      </p:sp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226787180"/>
              </p:ext>
            </p:extLst>
          </p:nvPr>
        </p:nvGraphicFramePr>
        <p:xfrm>
          <a:off x="2638669" y="1297916"/>
          <a:ext cx="1440160" cy="5081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 descr="C:\Users\DELL\Documents\Suppliers\Seoulind\사진자료\제품\Grinding parts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BFDFF"/>
              </a:clrFrom>
              <a:clrTo>
                <a:srgbClr val="FB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31905" y="2995193"/>
            <a:ext cx="2664296" cy="1705150"/>
          </a:xfrm>
          <a:prstGeom prst="rect">
            <a:avLst/>
          </a:prstGeom>
          <a:noFill/>
        </p:spPr>
      </p:pic>
      <p:pic>
        <p:nvPicPr>
          <p:cNvPr id="6" name="Picture 7" descr="C:\Users\DELL\Documents\Suppliers\Seoulind\사진자료\제품\Piston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6F9F8"/>
              </a:clrFrom>
              <a:clrTo>
                <a:srgbClr val="F6F9F8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4631907" y="4291342"/>
            <a:ext cx="3816424" cy="1865807"/>
          </a:xfrm>
          <a:prstGeom prst="rect">
            <a:avLst/>
          </a:prstGeom>
          <a:noFill/>
        </p:spPr>
      </p:pic>
      <p:pic>
        <p:nvPicPr>
          <p:cNvPr id="7" name="Picture 8" descr="C:\Users\DELL\Documents\Suppliers\Seoulind\사진자료\제품\Rack bush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87889" y="1267002"/>
            <a:ext cx="3888432" cy="2084424"/>
          </a:xfrm>
          <a:prstGeom prst="rect">
            <a:avLst/>
          </a:prstGeom>
          <a:noFill/>
        </p:spPr>
      </p:pic>
      <p:pic>
        <p:nvPicPr>
          <p:cNvPr id="8" name="Picture 9" descr="C:\Users\DELL\Documents\Suppliers\Seoulind\사진자료\제품\Torsion bar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835109" y="3355234"/>
            <a:ext cx="4069606" cy="2684395"/>
          </a:xfrm>
          <a:prstGeom prst="rect">
            <a:avLst/>
          </a:prstGeom>
          <a:noFill/>
        </p:spPr>
      </p:pic>
      <p:pic>
        <p:nvPicPr>
          <p:cNvPr id="9" name="Picture 10" descr="C:\Users\DELL\Documents\Suppliers\Seoulind\사진자료\제품\106-0646_IMG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9877" y="1267004"/>
            <a:ext cx="3614836" cy="2424257"/>
          </a:xfrm>
          <a:prstGeom prst="rect">
            <a:avLst/>
          </a:prstGeom>
          <a:noFill/>
        </p:spPr>
      </p:pic>
      <p:sp>
        <p:nvSpPr>
          <p:cNvPr id="10" name="모서리가 둥근 직사각형 9"/>
          <p:cNvSpPr/>
          <p:nvPr/>
        </p:nvSpPr>
        <p:spPr>
          <a:xfrm>
            <a:off x="4631905" y="6127578"/>
            <a:ext cx="7200800" cy="3240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rtlCol="0" anchor="ctr"/>
          <a:lstStyle/>
          <a:p>
            <a:pPr algn="ctr"/>
            <a:r>
              <a:rPr lang="en-US" altLang="ko-KR" sz="1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Steering assembly components / </a:t>
            </a:r>
            <a:r>
              <a:rPr lang="en-US" altLang="ko-KR" sz="1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Preparing assembly parts supplying</a:t>
            </a:r>
            <a:endParaRPr lang="ko-KR" altLang="en-US" sz="11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32183" y="1286276"/>
            <a:ext cx="2185730" cy="1414488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rtlCol="0" anchor="ctr"/>
          <a:lstStyle/>
          <a:p>
            <a:pPr algn="ctr"/>
            <a:r>
              <a:rPr lang="en-US" altLang="ko-KR" b="1" i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Torsion bar, Rack </a:t>
            </a:r>
            <a:r>
              <a:rPr lang="en-US" altLang="ko-KR" b="1" i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Bush</a:t>
            </a:r>
            <a:r>
              <a:rPr lang="en-US" altLang="ko-KR" b="1" i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, Piston, Reaction </a:t>
            </a:r>
            <a:r>
              <a:rPr lang="en-US" altLang="ko-KR" b="1" i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Plate</a:t>
            </a:r>
            <a:endParaRPr lang="ko-KR" altLang="en-US" b="1" i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32183" y="3459633"/>
            <a:ext cx="2185730" cy="141448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rtlCol="0" anchor="ctr"/>
          <a:lstStyle/>
          <a:p>
            <a:pPr algn="ctr"/>
            <a:r>
              <a:rPr lang="en-US" altLang="ko-KR" b="1" i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TRW, KDAC, Mobis</a:t>
            </a:r>
            <a:endParaRPr lang="ko-KR" altLang="en-US" b="1" i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3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7. Main Production Line and Products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346243" y="1286276"/>
            <a:ext cx="2160000" cy="4478419"/>
            <a:chOff x="200471" y="1286276"/>
            <a:chExt cx="2160000" cy="4478419"/>
          </a:xfrm>
          <a:effectLst/>
        </p:grpSpPr>
        <p:graphicFrame>
          <p:nvGraphicFramePr>
            <p:cNvPr id="4" name="다이어그램 3"/>
            <p:cNvGraphicFramePr/>
            <p:nvPr>
              <p:extLst/>
            </p:nvPr>
          </p:nvGraphicFramePr>
          <p:xfrm>
            <a:off x="200471" y="2411098"/>
            <a:ext cx="1440160" cy="33535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1" name="모서리가 둥근 직사각형 10"/>
            <p:cNvSpPr/>
            <p:nvPr/>
          </p:nvSpPr>
          <p:spPr>
            <a:xfrm>
              <a:off x="200471" y="1286276"/>
              <a:ext cx="2160000" cy="449759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7915" tIns="43958" rIns="87915" bIns="43958" rtlCol="0" anchor="ctr"/>
            <a:lstStyle/>
            <a:p>
              <a:pPr algn="ctr"/>
              <a:r>
                <a:rPr lang="en-US" altLang="ko-KR" sz="14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GKN-V5</a:t>
              </a:r>
              <a:endParaRPr lang="ko-KR" altLang="en-US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200471" y="1784889"/>
              <a:ext cx="2160000" cy="4500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7915" tIns="43958" rIns="87915" bIns="43958" rtlCol="0" anchor="ctr"/>
            <a:lstStyle/>
            <a:p>
              <a:pPr algn="ctr"/>
              <a:r>
                <a:rPr lang="en-US" altLang="ko-KR" sz="14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Inner Disk </a:t>
              </a:r>
              <a:r>
                <a:rPr lang="en-US" altLang="ko-KR" sz="14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Carrier</a:t>
              </a:r>
              <a:endParaRPr lang="ko-KR" altLang="en-US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2" name="다이어그램 21"/>
          <p:cNvGraphicFramePr/>
          <p:nvPr>
            <p:extLst/>
          </p:nvPr>
        </p:nvGraphicFramePr>
        <p:xfrm>
          <a:off x="4649888" y="2411098"/>
          <a:ext cx="1440160" cy="3353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3" name="모서리가 둥근 직사각형 22"/>
          <p:cNvSpPr/>
          <p:nvPr/>
        </p:nvSpPr>
        <p:spPr>
          <a:xfrm>
            <a:off x="4649888" y="1286276"/>
            <a:ext cx="2160000" cy="449759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rtlCol="0" anchor="ctr"/>
          <a:lstStyle/>
          <a:p>
            <a:pPr algn="ctr"/>
            <a:r>
              <a:rPr lang="en-US" altLang="ko-KR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GKN-V5</a:t>
            </a:r>
            <a:endParaRPr lang="ko-KR" alt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4649888" y="1784889"/>
            <a:ext cx="2160000" cy="4500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rtlCol="0" anchor="ctr"/>
          <a:lstStyle/>
          <a:p>
            <a:pPr algn="ctr"/>
            <a:r>
              <a:rPr lang="en-US" altLang="ko-KR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ODC Hub</a:t>
            </a:r>
            <a:endParaRPr lang="ko-KR" alt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다이어그램 24"/>
          <p:cNvGraphicFramePr/>
          <p:nvPr>
            <p:extLst/>
          </p:nvPr>
        </p:nvGraphicFramePr>
        <p:xfrm>
          <a:off x="8953532" y="2397846"/>
          <a:ext cx="1440160" cy="3353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6" name="모서리가 둥근 직사각형 25"/>
          <p:cNvSpPr/>
          <p:nvPr/>
        </p:nvSpPr>
        <p:spPr>
          <a:xfrm>
            <a:off x="8953532" y="1273024"/>
            <a:ext cx="2160000" cy="449759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rtlCol="0" anchor="ctr"/>
          <a:lstStyle/>
          <a:p>
            <a:pPr algn="ctr"/>
            <a:r>
              <a:rPr lang="en-US" altLang="ko-KR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GKN-EM8B</a:t>
            </a:r>
            <a:endParaRPr lang="ko-KR" alt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8953532" y="1771637"/>
            <a:ext cx="2160000" cy="4500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rtlCol="0" anchor="ctr"/>
          <a:lstStyle/>
          <a:p>
            <a:pPr algn="ctr"/>
            <a:r>
              <a:rPr lang="en-US" altLang="ko-KR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Hub</a:t>
            </a:r>
            <a:endParaRPr lang="ko-KR" alt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7" cstate="print">
            <a:lum bright="30000" contrast="35000"/>
          </a:blip>
          <a:srcRect/>
          <a:stretch>
            <a:fillRect/>
          </a:stretch>
        </p:blipFill>
        <p:spPr bwMode="auto">
          <a:xfrm>
            <a:off x="10486815" y="2367726"/>
            <a:ext cx="99543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8" cstate="print">
            <a:lum bright="34000" contras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841" y="2475838"/>
            <a:ext cx="2023639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19">
            <a:lum bright="3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645" y="2367726"/>
            <a:ext cx="1999059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29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7. Main Production Line and Products</a:t>
            </a:r>
            <a:endParaRPr lang="ko-KR" altLang="en-US" dirty="0"/>
          </a:p>
        </p:txBody>
      </p:sp>
      <p:graphicFrame>
        <p:nvGraphicFramePr>
          <p:cNvPr id="4" name="다이어그램 3"/>
          <p:cNvGraphicFramePr/>
          <p:nvPr>
            <p:extLst/>
          </p:nvPr>
        </p:nvGraphicFramePr>
        <p:xfrm>
          <a:off x="2903713" y="1297916"/>
          <a:ext cx="1440160" cy="5081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모서리가 둥근 직사각형 9"/>
          <p:cNvSpPr/>
          <p:nvPr/>
        </p:nvSpPr>
        <p:spPr>
          <a:xfrm>
            <a:off x="4631905" y="6059220"/>
            <a:ext cx="7200800" cy="3240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rtlCol="0" anchor="ctr"/>
          <a:lstStyle/>
          <a:p>
            <a:pPr algn="ctr"/>
            <a:r>
              <a:rPr lang="en-US" altLang="ko-KR" sz="1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Steering assembly components / </a:t>
            </a:r>
            <a:r>
              <a:rPr lang="en-US" altLang="ko-KR" sz="1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Preparing assembly parts supplying</a:t>
            </a:r>
            <a:endParaRPr lang="ko-KR" altLang="en-US" sz="11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32183" y="1286276"/>
            <a:ext cx="2185730" cy="1414488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rtlCol="0" anchor="ctr"/>
          <a:lstStyle/>
          <a:p>
            <a:pPr algn="ctr"/>
            <a:r>
              <a:rPr lang="en-US" altLang="ko-KR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Pump Shaft &amp; Hub </a:t>
            </a:r>
            <a:endParaRPr lang="ko-KR" alt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32183" y="3459633"/>
            <a:ext cx="2185730" cy="141448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rtlCol="0" anchor="ctr"/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Magna – APT Gen </a:t>
            </a:r>
            <a:r>
              <a:rPr lang="en-US" altLang="ko-KR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</a:t>
            </a:r>
          </a:p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Magna – UMG </a:t>
            </a:r>
            <a:r>
              <a:rPr lang="en-US" altLang="ko-KR" sz="1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Lada</a:t>
            </a:r>
            <a:endParaRPr lang="ko-KR" alt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DELL\Documents\Suppliers\Seoulind\Magna\Avtovaz Hub (July 2011)\Avtovaz Hub 수정도면 091411\hub(뒤) (2)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6F6F9"/>
              </a:clrFrom>
              <a:clrTo>
                <a:srgbClr val="F6F6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18966" y="2685821"/>
            <a:ext cx="1965713" cy="1752955"/>
          </a:xfrm>
          <a:prstGeom prst="rect">
            <a:avLst/>
          </a:prstGeom>
          <a:noFill/>
        </p:spPr>
      </p:pic>
      <p:pic>
        <p:nvPicPr>
          <p:cNvPr id="14" name="Picture 3" descr="C:\Users\DELL\Documents\Suppliers\Seoulind\Magna\Avtovaz Hub (July 2011)\Avtovaz Hub 수정도면 091411\HUb1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84679" y="2754179"/>
            <a:ext cx="1512168" cy="1512168"/>
          </a:xfrm>
          <a:prstGeom prst="rect">
            <a:avLst/>
          </a:prstGeom>
          <a:noFill/>
        </p:spPr>
      </p:pic>
      <p:pic>
        <p:nvPicPr>
          <p:cNvPr id="15" name="Picture 19"/>
          <p:cNvPicPr>
            <a:picLocks noChangeAspect="1" noChangeArrowheads="1"/>
          </p:cNvPicPr>
          <p:nvPr/>
        </p:nvPicPr>
        <p:blipFill>
          <a:blip r:embed="rId9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631905" y="1386027"/>
            <a:ext cx="3352796" cy="115212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grpSp>
        <p:nvGrpSpPr>
          <p:cNvPr id="16" name="그룹 15"/>
          <p:cNvGrpSpPr/>
          <p:nvPr/>
        </p:nvGrpSpPr>
        <p:grpSpPr>
          <a:xfrm>
            <a:off x="8232305" y="2754179"/>
            <a:ext cx="1548840" cy="398294"/>
            <a:chOff x="2257000" y="1125"/>
            <a:chExt cx="1548840" cy="398294"/>
          </a:xfrm>
        </p:grpSpPr>
        <p:sp>
          <p:nvSpPr>
            <p:cNvPr id="17" name="모서리가 둥근 직사각형 16"/>
            <p:cNvSpPr/>
            <p:nvPr/>
          </p:nvSpPr>
          <p:spPr>
            <a:xfrm>
              <a:off x="2257000" y="1125"/>
              <a:ext cx="1548840" cy="398294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모서리가 둥근 직사각형 4"/>
            <p:cNvSpPr/>
            <p:nvPr/>
          </p:nvSpPr>
          <p:spPr>
            <a:xfrm>
              <a:off x="2268666" y="12791"/>
              <a:ext cx="1525508" cy="374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b="1" i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Q.T. </a:t>
              </a:r>
              <a:endParaRPr lang="ko-KR" altLang="en-US" sz="1200" b="1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8243971" y="3311116"/>
            <a:ext cx="1548840" cy="398294"/>
            <a:chOff x="442631" y="664948"/>
            <a:chExt cx="1548840" cy="398294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442631" y="664948"/>
              <a:ext cx="1548840" cy="398294"/>
            </a:xfrm>
            <a:prstGeom prst="roundRect">
              <a:avLst>
                <a:gd name="adj" fmla="val 10000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1" name="모서리가 둥근 직사각형 4"/>
            <p:cNvSpPr/>
            <p:nvPr/>
          </p:nvSpPr>
          <p:spPr>
            <a:xfrm>
              <a:off x="454297" y="676614"/>
              <a:ext cx="1525508" cy="374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b="1" i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Marking</a:t>
              </a:r>
              <a:endParaRPr lang="ko-KR" altLang="en-US" sz="1200" b="1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844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8. New Development Program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4712915" y="1200390"/>
            <a:ext cx="918103" cy="32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88900" dir="2700000" algn="tl" rotWithShape="0">
              <a:schemeClr val="tx2">
                <a:lumMod val="60000"/>
                <a:lumOff val="40000"/>
                <a:alpha val="40000"/>
              </a:schemeClr>
            </a:outerShdw>
          </a:effectLst>
        </p:spPr>
      </p:pic>
      <p:pic>
        <p:nvPicPr>
          <p:cNvPr id="5" name="Picture 2" descr="C:\Users\DELL\Documents\Suppliers\Seoulind\사진자료\제품\X26R\Short shaft 가공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91745" y="1165490"/>
            <a:ext cx="916910" cy="1124023"/>
          </a:xfrm>
          <a:prstGeom prst="rect">
            <a:avLst/>
          </a:prstGeom>
          <a:noFill/>
        </p:spPr>
      </p:pic>
      <p:pic>
        <p:nvPicPr>
          <p:cNvPr id="6" name="Picture 3" descr="C:\Users\DELL\Documents\Suppliers\Seoulind\사진자료\제품\X26R\Short shaft FNC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03916" y="1209393"/>
            <a:ext cx="1000277" cy="1085107"/>
          </a:xfrm>
          <a:prstGeom prst="rect">
            <a:avLst/>
          </a:prstGeom>
          <a:noFill/>
        </p:spPr>
      </p:pic>
      <p:graphicFrame>
        <p:nvGraphicFramePr>
          <p:cNvPr id="7" name="다이어그램 6"/>
          <p:cNvGraphicFramePr/>
          <p:nvPr>
            <p:extLst/>
          </p:nvPr>
        </p:nvGraphicFramePr>
        <p:xfrm>
          <a:off x="2975721" y="4089711"/>
          <a:ext cx="4248472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모서리가 둥근 직사각형 7"/>
          <p:cNvSpPr/>
          <p:nvPr/>
        </p:nvSpPr>
        <p:spPr>
          <a:xfrm>
            <a:off x="2975723" y="5997959"/>
            <a:ext cx="4356000" cy="3240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rtlCol="0" anchor="ctr"/>
          <a:lstStyle/>
          <a:p>
            <a:pPr algn="ctr"/>
            <a:r>
              <a:rPr lang="en-US" altLang="ko-KR" sz="11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SOP – 2015</a:t>
            </a:r>
            <a:endParaRPr lang="ko-KR" altLang="en-US" sz="11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975721" y="3369671"/>
            <a:ext cx="4392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rtlCol="0" anchor="ctr"/>
          <a:lstStyle/>
          <a:p>
            <a:pPr algn="ctr"/>
            <a:r>
              <a:rPr lang="en-US" altLang="ko-KR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Short shaft process</a:t>
            </a:r>
            <a:endParaRPr lang="ko-KR" altLang="en-US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7512226" y="5997959"/>
            <a:ext cx="4356000" cy="3240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rtlCol="0" anchor="ctr"/>
          <a:lstStyle/>
          <a:p>
            <a:pPr algn="ctr"/>
            <a:r>
              <a:rPr lang="en-US" altLang="ko-KR" sz="11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Spartan in IL. US  SOP – 2014  GM Toledo, OH </a:t>
            </a:r>
            <a:endParaRPr lang="ko-KR" altLang="en-US" sz="11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C:\Users\DELL\Documents\Suppliers\Seoulind\사진자료\제품\X26R\Long shaft 22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000058" y="1158141"/>
            <a:ext cx="1265479" cy="1307167"/>
          </a:xfrm>
          <a:prstGeom prst="rect">
            <a:avLst/>
          </a:prstGeom>
          <a:noFill/>
        </p:spPr>
      </p:pic>
      <p:pic>
        <p:nvPicPr>
          <p:cNvPr id="12" name="Picture 6" descr="C:\Users\DELL\Documents\Suppliers\Seoulind\사진자료\제품\X51, X48\X51가공 중.jpg"/>
          <p:cNvPicPr>
            <a:picLocks noChangeAspect="1" noChangeArrowheads="1"/>
          </p:cNvPicPr>
          <p:nvPr/>
        </p:nvPicPr>
        <p:blipFill>
          <a:blip r:embed="rId11" cstate="email">
            <a:lum bright="20000"/>
          </a:blip>
          <a:srcRect/>
          <a:stretch>
            <a:fillRect/>
          </a:stretch>
        </p:blipFill>
        <p:spPr bwMode="auto">
          <a:xfrm rot="5400000">
            <a:off x="7135843" y="3025938"/>
            <a:ext cx="4113013" cy="767959"/>
          </a:xfrm>
          <a:prstGeom prst="rect">
            <a:avLst/>
          </a:prstGeom>
          <a:noFill/>
        </p:spPr>
      </p:pic>
      <p:pic>
        <p:nvPicPr>
          <p:cNvPr id="13" name="Picture 7" descr="C:\Users\DELL\Documents\Suppliers\Seoulind\사진자료\제품\X51, X48\X51단조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118788" y="3106886"/>
            <a:ext cx="4203899" cy="696942"/>
          </a:xfrm>
          <a:prstGeom prst="rect">
            <a:avLst/>
          </a:prstGeom>
          <a:noFill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3" cstate="print">
            <a:lum bright="37000" contrast="43000"/>
          </a:blip>
          <a:srcRect/>
          <a:stretch>
            <a:fillRect/>
          </a:stretch>
        </p:blipFill>
        <p:spPr bwMode="auto">
          <a:xfrm rot="10800000">
            <a:off x="9744474" y="1382459"/>
            <a:ext cx="1152128" cy="40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96"/>
          <p:cNvPicPr>
            <a:picLocks noChangeAspect="1" noChangeArrowheads="1"/>
          </p:cNvPicPr>
          <p:nvPr/>
        </p:nvPicPr>
        <p:blipFill>
          <a:blip r:embed="rId14" cstate="print">
            <a:lum bright="14000" contrast="25000"/>
          </a:blip>
          <a:srcRect/>
          <a:stretch>
            <a:fillRect/>
          </a:stretch>
        </p:blipFill>
        <p:spPr bwMode="auto">
          <a:xfrm rot="5400000">
            <a:off x="9272171" y="3029075"/>
            <a:ext cx="4020176" cy="66884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16" name="모서리가 둥근 직사각형 15"/>
          <p:cNvSpPr/>
          <p:nvPr/>
        </p:nvSpPr>
        <p:spPr>
          <a:xfrm>
            <a:off x="311428" y="1292534"/>
            <a:ext cx="2160239" cy="142416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rtlCol="0" anchor="ctr"/>
          <a:lstStyle/>
          <a:p>
            <a:pPr algn="ctr"/>
            <a:r>
              <a:rPr lang="en-US" altLang="ko-KR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X26R - Pump shafts  </a:t>
            </a:r>
            <a:endParaRPr lang="ko-KR" altLang="en-US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10937" y="3409917"/>
            <a:ext cx="2160239" cy="1424162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rtlCol="0" anchor="ctr"/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Transmission clutch module – Output shaft</a:t>
            </a:r>
            <a:endParaRPr lang="ko-KR" alt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71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9 . R&amp;D Capability</a:t>
            </a:r>
            <a:endParaRPr lang="ko-KR" alt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5332" y="3102661"/>
            <a:ext cx="888820" cy="10287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6" name="Picture 3" descr="C:\Users\DELL\Documents\Suppliers\Seoulind\사진자료\품질관련\DSC065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49819" y="4041336"/>
            <a:ext cx="3504031" cy="2412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다이어그램 7"/>
          <p:cNvGraphicFramePr/>
          <p:nvPr>
            <p:extLst/>
          </p:nvPr>
        </p:nvGraphicFramePr>
        <p:xfrm>
          <a:off x="416565" y="2026056"/>
          <a:ext cx="11430878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모서리가 둥근 직사각형 8"/>
          <p:cNvSpPr/>
          <p:nvPr/>
        </p:nvSpPr>
        <p:spPr>
          <a:xfrm>
            <a:off x="7428504" y="4563441"/>
            <a:ext cx="3204000" cy="2880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rtlCol="0" anchor="ctr"/>
          <a:lstStyle/>
          <a:p>
            <a:pPr algn="ctr"/>
            <a:r>
              <a:rPr lang="en-US" altLang="ko-KR" sz="11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Steering pinion shaft assy validation test</a:t>
            </a:r>
            <a:endParaRPr lang="ko-KR" altLang="en-US" sz="11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4079776" y="5036976"/>
            <a:ext cx="2664296" cy="1416364"/>
            <a:chOff x="3828492" y="4221120"/>
            <a:chExt cx="2348644" cy="2130889"/>
          </a:xfrm>
        </p:grpSpPr>
        <p:pic>
          <p:nvPicPr>
            <p:cNvPr id="11" name="Picture 2" descr="C:\Users\DELL\Documents\Suppliers\Seoulind\사진자료\설비, 라인\호브 연삭장면.gif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828492" y="4509120"/>
              <a:ext cx="2348644" cy="184288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모서리가 둥근 직사각형 11"/>
            <p:cNvSpPr/>
            <p:nvPr/>
          </p:nvSpPr>
          <p:spPr>
            <a:xfrm>
              <a:off x="3828492" y="4221120"/>
              <a:ext cx="2340000" cy="2880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Hob regrinding</a:t>
              </a:r>
              <a:endParaRPr lang="ko-KR" altLang="en-US" sz="11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635758" y="4451428"/>
            <a:ext cx="2160240" cy="2033942"/>
            <a:chOff x="488504" y="3981328"/>
            <a:chExt cx="1800000" cy="2400000"/>
          </a:xfrm>
        </p:grpSpPr>
        <p:pic>
          <p:nvPicPr>
            <p:cNvPr id="14" name="Picture 2" descr="C:\Users\DELL\Documents\Suppliers\Seoulind\사진자료\품질관련\DSC06603.JP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 rot="5400000">
              <a:off x="188504" y="4281328"/>
              <a:ext cx="2400000" cy="180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모서리가 둥근 직사각형 14"/>
            <p:cNvSpPr/>
            <p:nvPr/>
          </p:nvSpPr>
          <p:spPr>
            <a:xfrm>
              <a:off x="488504" y="6093296"/>
              <a:ext cx="1800000" cy="2880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Universal tester</a:t>
              </a:r>
              <a:endParaRPr lang="ko-KR" altLang="en-US" sz="11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-96688" y="3371428"/>
            <a:ext cx="1728192" cy="1080000"/>
            <a:chOff x="488504" y="2252080"/>
            <a:chExt cx="1728192" cy="1685718"/>
          </a:xfrm>
        </p:grpSpPr>
        <p:pic>
          <p:nvPicPr>
            <p:cNvPr id="17" name="Picture 4" descr="C:\Users\DELL\Documents\Suppliers\Seoulind\GKN TOC\EM8B\사진\Hub 3종.jpg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B5BFBE"/>
                </a:clrFrom>
                <a:clrTo>
                  <a:srgbClr val="B5BFBE">
                    <a:alpha val="0"/>
                  </a:srgbClr>
                </a:clrTo>
              </a:clrChange>
              <a:lum bright="20000" contrast="20000"/>
            </a:blip>
            <a:srcRect/>
            <a:stretch>
              <a:fillRect/>
            </a:stretch>
          </p:blipFill>
          <p:spPr bwMode="auto">
            <a:xfrm>
              <a:off x="1208584" y="2252080"/>
              <a:ext cx="1008112" cy="1685718"/>
            </a:xfrm>
            <a:prstGeom prst="rect">
              <a:avLst/>
            </a:prstGeom>
            <a:noFill/>
          </p:spPr>
        </p:pic>
        <p:sp>
          <p:nvSpPr>
            <p:cNvPr id="18" name="모서리가 둥근 직사각형 17"/>
            <p:cNvSpPr/>
            <p:nvPr/>
          </p:nvSpPr>
          <p:spPr>
            <a:xfrm>
              <a:off x="488504" y="3356992"/>
              <a:ext cx="1440000" cy="2880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Forged spline</a:t>
              </a:r>
              <a:endParaRPr lang="ko-KR" altLang="en-US" sz="11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모서리가 둥근 직사각형 18"/>
          <p:cNvSpPr/>
          <p:nvPr/>
        </p:nvSpPr>
        <p:spPr>
          <a:xfrm>
            <a:off x="8184232" y="3267266"/>
            <a:ext cx="2376264" cy="1152128"/>
          </a:xfrm>
          <a:prstGeom prst="round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rtlCol="0" anchor="ctr"/>
          <a:lstStyle/>
          <a:p>
            <a:pPr algn="ctr"/>
            <a:r>
              <a:rPr lang="en-US" altLang="ko-KR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Heat Treatment </a:t>
            </a:r>
          </a:p>
          <a:p>
            <a:pPr algn="ctr"/>
            <a:r>
              <a:rPr lang="en-US" altLang="ko-KR" sz="1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QT.</a:t>
            </a:r>
          </a:p>
          <a:p>
            <a:pPr algn="ctr"/>
            <a:r>
              <a:rPr lang="en-US" altLang="ko-KR" sz="1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Induction  hardening</a:t>
            </a:r>
          </a:p>
          <a:p>
            <a:pPr algn="ctr"/>
            <a:r>
              <a:rPr lang="en-US" altLang="ko-KR" sz="1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Carburizing</a:t>
            </a:r>
          </a:p>
          <a:p>
            <a:pPr algn="ctr"/>
            <a:r>
              <a:rPr lang="en-US" altLang="ko-KR" sz="1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FNC</a:t>
            </a:r>
          </a:p>
        </p:txBody>
      </p:sp>
      <p:sp>
        <p:nvSpPr>
          <p:cNvPr id="20" name="모서리가 둥근 직사각형 19"/>
          <p:cNvSpPr/>
          <p:nvPr/>
        </p:nvSpPr>
        <p:spPr>
          <a:xfrm>
            <a:off x="4439816" y="3987377"/>
            <a:ext cx="2232000" cy="288000"/>
          </a:xfrm>
          <a:prstGeom prst="round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rtlCol="0" anchor="ctr"/>
          <a:lstStyle/>
          <a:p>
            <a:pPr algn="ctr"/>
            <a:r>
              <a:rPr lang="en-US" altLang="ko-KR" sz="1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3D  modeling</a:t>
            </a:r>
          </a:p>
        </p:txBody>
      </p:sp>
      <p:pic>
        <p:nvPicPr>
          <p:cNvPr id="21" name="Picture 296"/>
          <p:cNvPicPr>
            <a:picLocks noChangeAspect="1" noChangeArrowheads="1"/>
          </p:cNvPicPr>
          <p:nvPr/>
        </p:nvPicPr>
        <p:blipFill>
          <a:blip r:embed="rId12" cstate="print">
            <a:lum bright="16000" contrast="24000"/>
          </a:blip>
          <a:srcRect/>
          <a:stretch>
            <a:fillRect/>
          </a:stretch>
        </p:blipFill>
        <p:spPr bwMode="auto">
          <a:xfrm>
            <a:off x="3935760" y="4388903"/>
            <a:ext cx="3212968" cy="534547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53376" y="3417542"/>
            <a:ext cx="1198304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16958" y="3319067"/>
            <a:ext cx="1446891" cy="509017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190044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 smtClean="0"/>
              <a:t>Agenda</a:t>
            </a:r>
            <a:endParaRPr lang="ko-KR" altLang="en-US" dirty="0"/>
          </a:p>
        </p:txBody>
      </p:sp>
      <p:graphicFrame>
        <p:nvGraphicFramePr>
          <p:cNvPr id="5" name="Group 612"/>
          <p:cNvGraphicFramePr>
            <a:graphicFrameLocks noGrp="1"/>
          </p:cNvGraphicFramePr>
          <p:nvPr/>
        </p:nvGraphicFramePr>
        <p:xfrm>
          <a:off x="330624" y="1266125"/>
          <a:ext cx="8305800" cy="5047588"/>
        </p:xfrm>
        <a:graphic>
          <a:graphicData uri="http://schemas.openxmlformats.org/drawingml/2006/table">
            <a:tbl>
              <a:tblPr/>
              <a:tblGrid>
                <a:gridCol w="392113"/>
                <a:gridCol w="4386262"/>
                <a:gridCol w="2824163"/>
                <a:gridCol w="703262"/>
              </a:tblGrid>
              <a:tr h="38827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ko-KR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100" marR="38100" marT="38100" marB="3810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ko-KR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ko-KR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1.</a:t>
                      </a:r>
                    </a:p>
                  </a:txBody>
                  <a:tcPr marL="38100" marR="38100" marT="38100" marB="381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Vision &amp; Target</a:t>
                      </a: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 - - - - - - - - - - - - - - - - - - - </a:t>
                      </a: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2.</a:t>
                      </a:r>
                    </a:p>
                  </a:txBody>
                  <a:tcPr marL="38100" marR="38100" marT="38100" marB="381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Company Profile</a:t>
                      </a: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 - - - - - - - - - - - - - - - - - - -</a:t>
                      </a: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3.</a:t>
                      </a:r>
                    </a:p>
                  </a:txBody>
                  <a:tcPr marL="38100" marR="38100" marT="38100" marB="381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History</a:t>
                      </a: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 - - - - - - - - - - - - - - - - - - -</a:t>
                      </a: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4.</a:t>
                      </a:r>
                    </a:p>
                  </a:txBody>
                  <a:tcPr marL="38100" marR="38100" marT="38100" marB="381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Organization chart</a:t>
                      </a: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 - - - - - - - - - - - - - - - - - - -</a:t>
                      </a: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5.</a:t>
                      </a:r>
                    </a:p>
                  </a:txBody>
                  <a:tcPr marL="38100" marR="38100" marT="38100" marB="381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Major customers</a:t>
                      </a: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 - - - - - - - - - - - - - - - - - - -</a:t>
                      </a: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6.</a:t>
                      </a:r>
                    </a:p>
                  </a:txBody>
                  <a:tcPr marL="38100" marR="38100" marT="38100" marB="381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Annual sales revenue</a:t>
                      </a: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 - - - - - - - - - - - - - - - - - - -</a:t>
                      </a: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7.</a:t>
                      </a:r>
                    </a:p>
                  </a:txBody>
                  <a:tcPr marL="38100" marR="38100" marT="38100" marB="381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Main production line &amp; products</a:t>
                      </a: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 - - - - - - - - - - - - - - - - - - -</a:t>
                      </a: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8.</a:t>
                      </a:r>
                    </a:p>
                  </a:txBody>
                  <a:tcPr marL="38100" marR="38100" marT="38100" marB="381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New development programs</a:t>
                      </a: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 - - - - - - - - - - - - - - - - - - -</a:t>
                      </a: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17</a:t>
                      </a: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9. </a:t>
                      </a:r>
                    </a:p>
                  </a:txBody>
                  <a:tcPr marL="38100" marR="38100" marT="38100" marB="381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R&amp;D Capability</a:t>
                      </a: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 - - - - - - - - - - - - - - - - - - -</a:t>
                      </a: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18</a:t>
                      </a: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10.</a:t>
                      </a:r>
                    </a:p>
                  </a:txBody>
                  <a:tcPr marL="38100" marR="38100" marT="38100" marB="381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Inspection equipments </a:t>
                      </a: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 - - - - - - - - - - - - - - - - - - -</a:t>
                      </a: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11.</a:t>
                      </a:r>
                    </a:p>
                  </a:txBody>
                  <a:tcPr marL="38100" marR="38100" marT="38100" marB="381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Certificates</a:t>
                      </a: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 - - - - - - - - - - - - - - - - - - -</a:t>
                      </a: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22</a:t>
                      </a: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ko-KR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100" marR="38100" marT="38100" marB="381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ko-KR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ko-KR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ko-KR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C:\Users\DELL\Documents\Suppliers\Seoulind\사진자료\제품\Pinion shaft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9FAF9"/>
              </a:clrFrom>
              <a:clrTo>
                <a:srgbClr val="F9FA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18306" y="1274782"/>
            <a:ext cx="2035470" cy="1000425"/>
          </a:xfrm>
          <a:prstGeom prst="rect">
            <a:avLst/>
          </a:prstGeom>
          <a:noFill/>
        </p:spPr>
      </p:pic>
      <p:pic>
        <p:nvPicPr>
          <p:cNvPr id="8" name="Picture 8" descr="C:\Users\DELL\Documents\Suppliers\Seoulind\사진자료\제품\Rack bush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30950" y="2274167"/>
            <a:ext cx="2007829" cy="1076312"/>
          </a:xfrm>
          <a:prstGeom prst="rect">
            <a:avLst/>
          </a:prstGeom>
          <a:noFill/>
        </p:spPr>
      </p:pic>
      <p:pic>
        <p:nvPicPr>
          <p:cNvPr id="9" name="Picture 362" descr="Metaldyne Input Shaft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>
            <a:off x="8865703" y="1357197"/>
            <a:ext cx="780528" cy="869938"/>
          </a:xfrm>
          <a:prstGeom prst="rect">
            <a:avLst/>
          </a:prstGeom>
          <a:noFill/>
        </p:spPr>
      </p:pic>
      <p:pic>
        <p:nvPicPr>
          <p:cNvPr id="10" name="Picture 363" descr="조립예상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10413234" y="4170797"/>
            <a:ext cx="1368152" cy="1275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email">
            <a:lum contrast="30000"/>
          </a:blip>
          <a:srcRect/>
          <a:stretch>
            <a:fillRect/>
          </a:stretch>
        </p:blipFill>
        <p:spPr bwMode="auto">
          <a:xfrm>
            <a:off x="10615262" y="5621086"/>
            <a:ext cx="1217590" cy="504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7" descr="Co_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7970" y="3482116"/>
            <a:ext cx="797627" cy="10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그림 12" descr="Sample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6FFFD"/>
              </a:clrFrom>
              <a:clrTo>
                <a:srgbClr val="F6FFFD">
                  <a:alpha val="0"/>
                </a:srgbClr>
              </a:clrTo>
            </a:clrChange>
            <a:lum bright="10000" contrast="20000"/>
          </a:blip>
          <a:srcRect/>
          <a:stretch>
            <a:fillRect/>
          </a:stretch>
        </p:blipFill>
        <p:spPr>
          <a:xfrm>
            <a:off x="8895453" y="4939478"/>
            <a:ext cx="1663764" cy="535788"/>
          </a:xfrm>
          <a:prstGeom prst="rect">
            <a:avLst/>
          </a:prstGeom>
        </p:spPr>
      </p:pic>
      <p:pic>
        <p:nvPicPr>
          <p:cNvPr id="14" name="Picture 3" descr="C:\Users\DELL\Documents\Suppliers\Seoulind\Magna\Avtovaz Hub (July 2011)\Avtovaz Hub 수정도면 091411\HUb1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879362" y="2380456"/>
            <a:ext cx="864096" cy="864096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print">
            <a:lum bright="48000" contrast="48000"/>
          </a:blip>
          <a:srcRect/>
          <a:stretch>
            <a:fillRect/>
          </a:stretch>
        </p:blipFill>
        <p:spPr bwMode="auto">
          <a:xfrm rot="10800000">
            <a:off x="10067533" y="3433057"/>
            <a:ext cx="1778576" cy="4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697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10. Inspection Equipment – GD&amp;T </a:t>
            </a:r>
            <a:endParaRPr lang="ko-KR" altLang="en-US" dirty="0"/>
          </a:p>
        </p:txBody>
      </p:sp>
      <p:pic>
        <p:nvPicPr>
          <p:cNvPr id="4" name="Picture 4" descr="C:\Users\DELL\Documents\Suppliers\Seoulind\사진자료\품질관련\DSC066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716" y="3542852"/>
            <a:ext cx="3840428" cy="28803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" descr="C:\Users\DELL\Documents\Suppliers\Seoulind\사진자료\품질관련\DSC06608.JPG"/>
          <p:cNvPicPr>
            <a:picLocks noChangeAspect="1" noChangeArrowheads="1"/>
          </p:cNvPicPr>
          <p:nvPr/>
        </p:nvPicPr>
        <p:blipFill>
          <a:blip r:embed="rId3" cstate="email">
            <a:lum bright="20000" contrast="10000"/>
          </a:blip>
          <a:srcRect/>
          <a:stretch>
            <a:fillRect/>
          </a:stretch>
        </p:blipFill>
        <p:spPr bwMode="auto">
          <a:xfrm>
            <a:off x="2631450" y="1535998"/>
            <a:ext cx="2112000" cy="1584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7" descr="C:\Users\DELL\Documents\Suppliers\Seoulind\사진자료\품질관련\DSC06606.JPG"/>
          <p:cNvPicPr>
            <a:picLocks noChangeAspect="1" noChangeArrowheads="1"/>
          </p:cNvPicPr>
          <p:nvPr/>
        </p:nvPicPr>
        <p:blipFill>
          <a:blip r:embed="rId4" cstate="email">
            <a:lum bright="20000" contrast="10000"/>
          </a:blip>
          <a:srcRect/>
          <a:stretch>
            <a:fillRect/>
          </a:stretch>
        </p:blipFill>
        <p:spPr bwMode="auto">
          <a:xfrm>
            <a:off x="371716" y="1535998"/>
            <a:ext cx="2112000" cy="1584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 descr="C:\Users\DELL\Documents\Suppliers\Seoulind\사진자료\품질관련\기어측정장면1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3698" y="1535998"/>
            <a:ext cx="2104564" cy="1584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 descr="C:\Users\DELL\Documents\Suppliers\Seoulind\사진자료\측정장비\형상측정기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445311" y="1535998"/>
            <a:ext cx="2192544" cy="16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4" descr="C:\Users\DELL\Documents\Suppliers\Seoulind\사진자료\측정장비\조도측정기 1호기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33122" y="3542852"/>
            <a:ext cx="2126304" cy="16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5" descr="C:\Users\DELL\Documents\Suppliers\Seoulind\사진자료\측정장비\진원도측정기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88515" y="1535998"/>
            <a:ext cx="2236543" cy="1584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7" descr="C:\Users\DELL\Documents\Suppliers\Seoulind\사진자료\측정장비\위상각측정기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334904" y="3542852"/>
            <a:ext cx="2633358" cy="289979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71716" y="1247793"/>
            <a:ext cx="1440000" cy="273440"/>
          </a:xfrm>
          <a:prstGeom prst="rect">
            <a:avLst/>
          </a:prstGeom>
          <a:noFill/>
        </p:spPr>
        <p:txBody>
          <a:bodyPr wrap="square" lIns="87915" tIns="43958" rIns="87915" bIns="43958" rtlCol="0">
            <a:spAutoFit/>
          </a:bodyPr>
          <a:lstStyle/>
          <a:p>
            <a:r>
              <a:rPr lang="en-US" altLang="ko-KR" sz="1200" b="1" i="1" dirty="0">
                <a:solidFill>
                  <a:srgbClr val="002060"/>
                </a:solidFill>
                <a:latin typeface="+mn-ea"/>
                <a:cs typeface="Arial" pitchFamily="34" charset="0"/>
              </a:rPr>
              <a:t>CMM (X2)</a:t>
            </a:r>
            <a:endParaRPr lang="ko-KR" altLang="en-US" sz="1200" b="1" i="1" dirty="0">
              <a:solidFill>
                <a:srgbClr val="002060"/>
              </a:solidFill>
              <a:latin typeface="+mn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31450" y="1247793"/>
            <a:ext cx="4248000" cy="273440"/>
          </a:xfrm>
          <a:prstGeom prst="rect">
            <a:avLst/>
          </a:prstGeom>
          <a:noFill/>
        </p:spPr>
        <p:txBody>
          <a:bodyPr wrap="square" lIns="87915" tIns="43958" rIns="87915" bIns="43958" rtlCol="0">
            <a:spAutoFit/>
          </a:bodyPr>
          <a:lstStyle/>
          <a:p>
            <a:r>
              <a:rPr lang="en-US" altLang="ko-KR" sz="1200" b="1" i="1" dirty="0">
                <a:solidFill>
                  <a:srgbClr val="002060"/>
                </a:solidFill>
                <a:latin typeface="+mn-ea"/>
                <a:cs typeface="Arial" pitchFamily="34" charset="0"/>
              </a:rPr>
              <a:t>Auto Gear measuring Machine</a:t>
            </a:r>
            <a:endParaRPr lang="ko-KR" altLang="en-US" sz="1200" b="1" i="1" dirty="0">
              <a:solidFill>
                <a:srgbClr val="002060"/>
              </a:solidFill>
              <a:latin typeface="+mn-ea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8510" y="1247793"/>
            <a:ext cx="1440000" cy="273440"/>
          </a:xfrm>
          <a:prstGeom prst="rect">
            <a:avLst/>
          </a:prstGeom>
          <a:noFill/>
        </p:spPr>
        <p:txBody>
          <a:bodyPr wrap="square" lIns="87915" tIns="43958" rIns="87915" bIns="43958" rtlCol="0">
            <a:spAutoFit/>
          </a:bodyPr>
          <a:lstStyle/>
          <a:p>
            <a:r>
              <a:rPr lang="en-US" altLang="ko-KR" sz="1200" b="1" i="1" dirty="0">
                <a:solidFill>
                  <a:srgbClr val="002060"/>
                </a:solidFill>
                <a:latin typeface="+mn-ea"/>
                <a:cs typeface="Arial" pitchFamily="34" charset="0"/>
              </a:rPr>
              <a:t>Run out gage</a:t>
            </a:r>
            <a:endParaRPr lang="ko-KR" altLang="en-US" sz="1200" b="1" i="1" dirty="0">
              <a:solidFill>
                <a:srgbClr val="002060"/>
              </a:solidFill>
              <a:latin typeface="+mn-ea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1716" y="3257086"/>
            <a:ext cx="3096344" cy="273440"/>
          </a:xfrm>
          <a:prstGeom prst="rect">
            <a:avLst/>
          </a:prstGeom>
          <a:noFill/>
        </p:spPr>
        <p:txBody>
          <a:bodyPr wrap="square" lIns="87915" tIns="43958" rIns="87915" bIns="43958" rtlCol="0">
            <a:spAutoFit/>
          </a:bodyPr>
          <a:lstStyle/>
          <a:p>
            <a:r>
              <a:rPr lang="en-US" altLang="ko-KR" sz="1200" b="1" i="1" dirty="0">
                <a:solidFill>
                  <a:srgbClr val="002060"/>
                </a:solidFill>
                <a:latin typeface="+mn-ea"/>
                <a:cs typeface="Arial" pitchFamily="34" charset="0"/>
              </a:rPr>
              <a:t>Overview of inspection room</a:t>
            </a:r>
            <a:endParaRPr lang="ko-KR" altLang="en-US" sz="1200" b="1" i="1" dirty="0">
              <a:solidFill>
                <a:srgbClr val="002060"/>
              </a:solidFill>
              <a:latin typeface="+mn-ea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33122" y="3257086"/>
            <a:ext cx="1584176" cy="273440"/>
          </a:xfrm>
          <a:prstGeom prst="rect">
            <a:avLst/>
          </a:prstGeom>
          <a:noFill/>
        </p:spPr>
        <p:txBody>
          <a:bodyPr wrap="square" lIns="87915" tIns="43958" rIns="87915" bIns="43958" rtlCol="0">
            <a:spAutoFit/>
          </a:bodyPr>
          <a:lstStyle/>
          <a:p>
            <a:r>
              <a:rPr lang="en-US" altLang="ko-KR" sz="1200" b="1" i="1" dirty="0">
                <a:solidFill>
                  <a:srgbClr val="002060"/>
                </a:solidFill>
                <a:latin typeface="+mn-ea"/>
                <a:cs typeface="Arial" pitchFamily="34" charset="0"/>
              </a:rPr>
              <a:t>Roughness tester </a:t>
            </a:r>
            <a:endParaRPr lang="ko-KR" altLang="en-US" sz="1200" b="1" i="1" dirty="0">
              <a:solidFill>
                <a:srgbClr val="002060"/>
              </a:solidFill>
              <a:latin typeface="+mn-ea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45311" y="1247793"/>
            <a:ext cx="2088232" cy="273440"/>
          </a:xfrm>
          <a:prstGeom prst="rect">
            <a:avLst/>
          </a:prstGeom>
          <a:noFill/>
        </p:spPr>
        <p:txBody>
          <a:bodyPr wrap="square" lIns="87915" tIns="43958" rIns="87915" bIns="43958" rtlCol="0">
            <a:spAutoFit/>
          </a:bodyPr>
          <a:lstStyle/>
          <a:p>
            <a:r>
              <a:rPr lang="en-US" altLang="ko-KR" sz="1200" b="1" i="1" dirty="0">
                <a:solidFill>
                  <a:srgbClr val="002060"/>
                </a:solidFill>
                <a:latin typeface="+mn-ea"/>
                <a:cs typeface="Arial" pitchFamily="34" charset="0"/>
              </a:rPr>
              <a:t>Contour measuring</a:t>
            </a:r>
            <a:endParaRPr lang="ko-KR" altLang="en-US" sz="1200" b="1" i="1" dirty="0">
              <a:solidFill>
                <a:srgbClr val="002060"/>
              </a:solidFill>
              <a:latin typeface="+mn-ea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34904" y="3257086"/>
            <a:ext cx="2592288" cy="273440"/>
          </a:xfrm>
          <a:prstGeom prst="rect">
            <a:avLst/>
          </a:prstGeom>
          <a:noFill/>
        </p:spPr>
        <p:txBody>
          <a:bodyPr wrap="square" lIns="87915" tIns="43958" rIns="87915" bIns="43958" rtlCol="0">
            <a:spAutoFit/>
          </a:bodyPr>
          <a:lstStyle/>
          <a:p>
            <a:r>
              <a:rPr lang="en-US" altLang="ko-KR" sz="1200" b="1" i="1" dirty="0">
                <a:solidFill>
                  <a:srgbClr val="002060"/>
                </a:solidFill>
                <a:latin typeface="+mn-ea"/>
                <a:cs typeface="Arial" pitchFamily="34" charset="0"/>
              </a:rPr>
              <a:t>Phase angle inspection M/C</a:t>
            </a:r>
            <a:endParaRPr lang="ko-KR" altLang="en-US" sz="1200" b="1" i="1" dirty="0">
              <a:solidFill>
                <a:srgbClr val="002060"/>
              </a:solidFill>
              <a:latin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643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" descr="C:\Users\DELL\Documents\Suppliers\Seoulind\사진자료\품질관련\청정도 테스트장비.gif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 b="34583"/>
          <a:stretch>
            <a:fillRect/>
          </a:stretch>
        </p:blipFill>
        <p:spPr bwMode="auto">
          <a:xfrm>
            <a:off x="2685586" y="1649329"/>
            <a:ext cx="3446992" cy="15856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" descr="C:\Users\DELL\Documents\Suppliers\Seoulind\사진자료\측정장비\마이크로 비커스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378" y="1627102"/>
            <a:ext cx="2291744" cy="1584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10. Inspection Equipment – </a:t>
            </a:r>
            <a:r>
              <a:rPr lang="en-US" altLang="ko-KR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Metallurgical, </a:t>
            </a:r>
            <a:r>
              <a:rPr lang="en-US" altLang="ko-KR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Etc</a:t>
            </a:r>
            <a:endParaRPr lang="ko-KR" altLang="en-US" dirty="0"/>
          </a:p>
        </p:txBody>
      </p:sp>
      <p:pic>
        <p:nvPicPr>
          <p:cNvPr id="19" name="Picture 13" descr="810-203_20073271842231"/>
          <p:cNvPicPr>
            <a:picLocks noChangeAspect="1" noChangeArrowheads="1"/>
          </p:cNvPicPr>
          <p:nvPr/>
        </p:nvPicPr>
        <p:blipFill>
          <a:blip r:embed="rId4" cstate="email"/>
          <a:srcRect l="23102" t="14676" r="20232" b="23246"/>
          <a:stretch>
            <a:fillRect/>
          </a:stretch>
        </p:blipFill>
        <p:spPr bwMode="auto">
          <a:xfrm>
            <a:off x="8407365" y="1624351"/>
            <a:ext cx="1584176" cy="1737859"/>
          </a:xfrm>
          <a:prstGeom prst="rect">
            <a:avLst/>
          </a:prstGeom>
          <a:noFill/>
          <a:effectLst/>
        </p:spPr>
      </p:pic>
      <p:pic>
        <p:nvPicPr>
          <p:cNvPr id="20" name="Picture 16" descr="비커스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991544" y="1601111"/>
            <a:ext cx="900000" cy="1800000"/>
          </a:xfrm>
          <a:prstGeom prst="rect">
            <a:avLst/>
          </a:prstGeom>
          <a:noFill/>
          <a:effectLst/>
        </p:spPr>
      </p:pic>
      <p:grpSp>
        <p:nvGrpSpPr>
          <p:cNvPr id="57" name="그룹 56"/>
          <p:cNvGrpSpPr/>
          <p:nvPr/>
        </p:nvGrpSpPr>
        <p:grpSpPr>
          <a:xfrm>
            <a:off x="11524152" y="4120060"/>
            <a:ext cx="542032" cy="1930996"/>
            <a:chOff x="11524152" y="4167684"/>
            <a:chExt cx="542032" cy="1930996"/>
          </a:xfrm>
        </p:grpSpPr>
        <p:sp>
          <p:nvSpPr>
            <p:cNvPr id="22" name="Rectangle 174"/>
            <p:cNvSpPr>
              <a:spLocks noChangeArrowheads="1"/>
            </p:cNvSpPr>
            <p:nvPr/>
          </p:nvSpPr>
          <p:spPr bwMode="auto">
            <a:xfrm>
              <a:off x="11526434" y="4816969"/>
              <a:ext cx="539750" cy="27463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7307" tIns="10384" rIns="17307" bIns="10384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26" name="Rectangle 166"/>
            <p:cNvSpPr>
              <a:spLocks noChangeArrowheads="1"/>
            </p:cNvSpPr>
            <p:nvPr/>
          </p:nvSpPr>
          <p:spPr bwMode="auto">
            <a:xfrm>
              <a:off x="11526434" y="4489945"/>
              <a:ext cx="539750" cy="27463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7307" tIns="10384" rIns="17307" bIns="10384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30" name="Rectangle 141"/>
            <p:cNvSpPr>
              <a:spLocks noChangeArrowheads="1"/>
            </p:cNvSpPr>
            <p:nvPr/>
          </p:nvSpPr>
          <p:spPr bwMode="auto">
            <a:xfrm>
              <a:off x="11526434" y="5493246"/>
              <a:ext cx="539750" cy="27463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7307" tIns="10384" rIns="17307" bIns="10384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34" name="Rectangle 137"/>
            <p:cNvSpPr>
              <a:spLocks noChangeArrowheads="1"/>
            </p:cNvSpPr>
            <p:nvPr/>
          </p:nvSpPr>
          <p:spPr bwMode="auto">
            <a:xfrm>
              <a:off x="11526434" y="5161459"/>
              <a:ext cx="539750" cy="274637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7307" tIns="10384" rIns="17307" bIns="10384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38" name="Rectangle 133"/>
            <p:cNvSpPr>
              <a:spLocks noChangeArrowheads="1"/>
            </p:cNvSpPr>
            <p:nvPr/>
          </p:nvSpPr>
          <p:spPr bwMode="auto">
            <a:xfrm>
              <a:off x="11526434" y="4167684"/>
              <a:ext cx="539750" cy="274637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7307" tIns="10384" rIns="17307" bIns="10384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Q’ty</a:t>
              </a:r>
            </a:p>
          </p:txBody>
        </p:sp>
        <p:sp>
          <p:nvSpPr>
            <p:cNvPr id="42" name="Rectangle 141"/>
            <p:cNvSpPr>
              <a:spLocks noChangeArrowheads="1"/>
            </p:cNvSpPr>
            <p:nvPr/>
          </p:nvSpPr>
          <p:spPr bwMode="auto">
            <a:xfrm>
              <a:off x="11524152" y="5824041"/>
              <a:ext cx="539750" cy="27463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7307" tIns="10384" rIns="17307" bIns="10384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56" name="그룹 55"/>
          <p:cNvGrpSpPr/>
          <p:nvPr/>
        </p:nvGrpSpPr>
        <p:grpSpPr>
          <a:xfrm>
            <a:off x="8620239" y="4120060"/>
            <a:ext cx="2774283" cy="1930996"/>
            <a:chOff x="8620239" y="4167684"/>
            <a:chExt cx="2774283" cy="1930996"/>
          </a:xfrm>
        </p:grpSpPr>
        <p:sp>
          <p:nvSpPr>
            <p:cNvPr id="23" name="Rectangle 172"/>
            <p:cNvSpPr>
              <a:spLocks noChangeArrowheads="1"/>
            </p:cNvSpPr>
            <p:nvPr/>
          </p:nvSpPr>
          <p:spPr bwMode="auto">
            <a:xfrm>
              <a:off x="8622522" y="4816969"/>
              <a:ext cx="2772000" cy="27463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7307" tIns="10384" rIns="17307" bIns="10384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Rockwell hardness tester</a:t>
              </a:r>
            </a:p>
          </p:txBody>
        </p:sp>
        <p:sp>
          <p:nvSpPr>
            <p:cNvPr id="27" name="Rectangle 164"/>
            <p:cNvSpPr>
              <a:spLocks noChangeArrowheads="1"/>
            </p:cNvSpPr>
            <p:nvPr/>
          </p:nvSpPr>
          <p:spPr bwMode="auto">
            <a:xfrm>
              <a:off x="8622522" y="4489945"/>
              <a:ext cx="2772000" cy="27463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7307" tIns="10384" rIns="17307" bIns="10384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CMM </a:t>
              </a:r>
            </a:p>
          </p:txBody>
        </p:sp>
        <p:sp>
          <p:nvSpPr>
            <p:cNvPr id="31" name="Rectangle 140"/>
            <p:cNvSpPr>
              <a:spLocks noChangeArrowheads="1"/>
            </p:cNvSpPr>
            <p:nvPr/>
          </p:nvSpPr>
          <p:spPr bwMode="auto">
            <a:xfrm>
              <a:off x="8622522" y="5493246"/>
              <a:ext cx="2772000" cy="27463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7307" tIns="10384" rIns="17307" bIns="10384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Circularity Inspection M/C</a:t>
              </a:r>
            </a:p>
          </p:txBody>
        </p:sp>
        <p:sp>
          <p:nvSpPr>
            <p:cNvPr id="35" name="Rectangle 136"/>
            <p:cNvSpPr>
              <a:spLocks noChangeArrowheads="1"/>
            </p:cNvSpPr>
            <p:nvPr/>
          </p:nvSpPr>
          <p:spPr bwMode="auto">
            <a:xfrm>
              <a:off x="8622522" y="5161459"/>
              <a:ext cx="2772000" cy="274637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7307" tIns="10384" rIns="17307" bIns="10384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Roughness tester </a:t>
              </a:r>
            </a:p>
          </p:txBody>
        </p:sp>
        <p:sp>
          <p:nvSpPr>
            <p:cNvPr id="39" name="Rectangle 132"/>
            <p:cNvSpPr>
              <a:spLocks noChangeArrowheads="1"/>
            </p:cNvSpPr>
            <p:nvPr/>
          </p:nvSpPr>
          <p:spPr bwMode="auto">
            <a:xfrm>
              <a:off x="8622522" y="4167684"/>
              <a:ext cx="2772000" cy="274637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7307" tIns="10384" rIns="17307" bIns="10384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Inspection equipment</a:t>
              </a:r>
            </a:p>
          </p:txBody>
        </p:sp>
        <p:sp>
          <p:nvSpPr>
            <p:cNvPr id="43" name="Rectangle 140"/>
            <p:cNvSpPr>
              <a:spLocks noChangeArrowheads="1"/>
            </p:cNvSpPr>
            <p:nvPr/>
          </p:nvSpPr>
          <p:spPr bwMode="auto">
            <a:xfrm>
              <a:off x="8620239" y="5824041"/>
              <a:ext cx="2772000" cy="27463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7307" tIns="10384" rIns="17307" bIns="10384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Universal tester</a:t>
              </a:r>
            </a:p>
          </p:txBody>
        </p:sp>
      </p:grpSp>
      <p:grpSp>
        <p:nvGrpSpPr>
          <p:cNvPr id="55" name="그룹 54"/>
          <p:cNvGrpSpPr/>
          <p:nvPr/>
        </p:nvGrpSpPr>
        <p:grpSpPr>
          <a:xfrm>
            <a:off x="8005107" y="4120060"/>
            <a:ext cx="542850" cy="1930996"/>
            <a:chOff x="8005107" y="4120060"/>
            <a:chExt cx="542850" cy="1930996"/>
          </a:xfrm>
        </p:grpSpPr>
        <p:sp>
          <p:nvSpPr>
            <p:cNvPr id="24" name="Rectangle 170"/>
            <p:cNvSpPr>
              <a:spLocks noChangeArrowheads="1"/>
            </p:cNvSpPr>
            <p:nvPr/>
          </p:nvSpPr>
          <p:spPr bwMode="auto">
            <a:xfrm>
              <a:off x="8008207" y="4769345"/>
              <a:ext cx="539750" cy="27463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7307" tIns="10384" rIns="17307" bIns="10384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28" name="Rectangle 162"/>
            <p:cNvSpPr>
              <a:spLocks noChangeArrowheads="1"/>
            </p:cNvSpPr>
            <p:nvPr/>
          </p:nvSpPr>
          <p:spPr bwMode="auto">
            <a:xfrm>
              <a:off x="8008207" y="4442321"/>
              <a:ext cx="539750" cy="27463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7307" tIns="10384" rIns="17307" bIns="10384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1/1</a:t>
              </a:r>
            </a:p>
          </p:txBody>
        </p:sp>
        <p:sp>
          <p:nvSpPr>
            <p:cNvPr id="32" name="Rectangle 139"/>
            <p:cNvSpPr>
              <a:spLocks noChangeArrowheads="1"/>
            </p:cNvSpPr>
            <p:nvPr/>
          </p:nvSpPr>
          <p:spPr bwMode="auto">
            <a:xfrm>
              <a:off x="8008207" y="5445622"/>
              <a:ext cx="539750" cy="27463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7307" tIns="10384" rIns="17307" bIns="10384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36" name="Rectangle 135"/>
            <p:cNvSpPr>
              <a:spLocks noChangeArrowheads="1"/>
            </p:cNvSpPr>
            <p:nvPr/>
          </p:nvSpPr>
          <p:spPr bwMode="auto">
            <a:xfrm>
              <a:off x="8008207" y="5113835"/>
              <a:ext cx="539750" cy="274637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7307" tIns="10384" rIns="17307" bIns="10384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0" name="Rectangle 131"/>
            <p:cNvSpPr>
              <a:spLocks noChangeArrowheads="1"/>
            </p:cNvSpPr>
            <p:nvPr/>
          </p:nvSpPr>
          <p:spPr bwMode="auto">
            <a:xfrm>
              <a:off x="8008207" y="4120060"/>
              <a:ext cx="539750" cy="274637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7307" tIns="10384" rIns="17307" bIns="10384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Q’ty</a:t>
              </a:r>
            </a:p>
          </p:txBody>
        </p:sp>
        <p:sp>
          <p:nvSpPr>
            <p:cNvPr id="44" name="Rectangle 139"/>
            <p:cNvSpPr>
              <a:spLocks noChangeArrowheads="1"/>
            </p:cNvSpPr>
            <p:nvPr/>
          </p:nvSpPr>
          <p:spPr bwMode="auto">
            <a:xfrm>
              <a:off x="8005107" y="5776417"/>
              <a:ext cx="539750" cy="27463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7307" tIns="10384" rIns="17307" bIns="10384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4330862" y="4120060"/>
            <a:ext cx="3601147" cy="1930996"/>
            <a:chOff x="4330862" y="4120060"/>
            <a:chExt cx="3601147" cy="1930996"/>
          </a:xfrm>
        </p:grpSpPr>
        <p:sp>
          <p:nvSpPr>
            <p:cNvPr id="25" name="Rectangle 168"/>
            <p:cNvSpPr>
              <a:spLocks noChangeArrowheads="1"/>
            </p:cNvSpPr>
            <p:nvPr/>
          </p:nvSpPr>
          <p:spPr bwMode="auto">
            <a:xfrm>
              <a:off x="4333146" y="4769345"/>
              <a:ext cx="3598863" cy="27463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7307" tIns="10384" rIns="17307" bIns="10384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Contour Measuring M/C (surface finish tester)</a:t>
              </a:r>
            </a:p>
          </p:txBody>
        </p:sp>
        <p:sp>
          <p:nvSpPr>
            <p:cNvPr id="29" name="Rectangle 160"/>
            <p:cNvSpPr>
              <a:spLocks noChangeArrowheads="1"/>
            </p:cNvSpPr>
            <p:nvPr/>
          </p:nvSpPr>
          <p:spPr bwMode="auto">
            <a:xfrm>
              <a:off x="4333146" y="4442321"/>
              <a:ext cx="3598863" cy="27463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7307" tIns="10384" rIns="17307" bIns="10384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CNC Gear measuring M/C / Manual type</a:t>
              </a:r>
            </a:p>
          </p:txBody>
        </p:sp>
        <p:sp>
          <p:nvSpPr>
            <p:cNvPr id="33" name="Rectangle 138"/>
            <p:cNvSpPr>
              <a:spLocks noChangeArrowheads="1"/>
            </p:cNvSpPr>
            <p:nvPr/>
          </p:nvSpPr>
          <p:spPr bwMode="auto">
            <a:xfrm>
              <a:off x="4333146" y="5445622"/>
              <a:ext cx="3598863" cy="27463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7307" tIns="10384" rIns="17307" bIns="10384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Magnetic particle detector</a:t>
              </a:r>
            </a:p>
          </p:txBody>
        </p:sp>
        <p:sp>
          <p:nvSpPr>
            <p:cNvPr id="37" name="Rectangle 134"/>
            <p:cNvSpPr>
              <a:spLocks noChangeArrowheads="1"/>
            </p:cNvSpPr>
            <p:nvPr/>
          </p:nvSpPr>
          <p:spPr bwMode="auto">
            <a:xfrm>
              <a:off x="4333146" y="5113835"/>
              <a:ext cx="3598863" cy="274637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7307" tIns="10384" rIns="17307" bIns="10384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Projection projector</a:t>
              </a:r>
            </a:p>
          </p:txBody>
        </p:sp>
        <p:sp>
          <p:nvSpPr>
            <p:cNvPr id="41" name="Rectangle 130"/>
            <p:cNvSpPr>
              <a:spLocks noChangeArrowheads="1"/>
            </p:cNvSpPr>
            <p:nvPr/>
          </p:nvSpPr>
          <p:spPr bwMode="auto">
            <a:xfrm>
              <a:off x="4333146" y="4120060"/>
              <a:ext cx="3598863" cy="274637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7307" tIns="10384" rIns="17307" bIns="10384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Inspection equipment</a:t>
              </a:r>
            </a:p>
          </p:txBody>
        </p:sp>
        <p:sp>
          <p:nvSpPr>
            <p:cNvPr id="45" name="Rectangle 138"/>
            <p:cNvSpPr>
              <a:spLocks noChangeArrowheads="1"/>
            </p:cNvSpPr>
            <p:nvPr/>
          </p:nvSpPr>
          <p:spPr bwMode="auto">
            <a:xfrm>
              <a:off x="4330862" y="5776417"/>
              <a:ext cx="3598863" cy="27463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7307" tIns="10384" rIns="17307" bIns="10384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Micro Vickers tester</a:t>
              </a:r>
            </a:p>
          </p:txBody>
        </p:sp>
      </p:grpSp>
      <p:pic>
        <p:nvPicPr>
          <p:cNvPr id="47" name="Picture 3" descr="C:\Users\DELL\Documents\Suppliers\Seoulind\사진자료\측정장비\폴리싱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15006" y="1655097"/>
            <a:ext cx="2109931" cy="1584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5" descr="C:\Users\DELL\Documents\Suppliers\Seoulind\사진자료\측정장비\로크웰경도기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1018944" y="1649329"/>
            <a:ext cx="1001616" cy="19041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6" descr="C:\Users\DELL\Documents\Suppliers\Seoulind\사진자료\측정장비\측정실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1589" y="4120060"/>
            <a:ext cx="3816424" cy="19849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354294" y="1299199"/>
            <a:ext cx="1440000" cy="273440"/>
          </a:xfrm>
          <a:prstGeom prst="rect">
            <a:avLst/>
          </a:prstGeom>
          <a:noFill/>
        </p:spPr>
        <p:txBody>
          <a:bodyPr wrap="square" lIns="87915" tIns="43958" rIns="87915" bIns="43958" rtlCol="0">
            <a:spAutoFit/>
          </a:bodyPr>
          <a:lstStyle/>
          <a:p>
            <a:r>
              <a:rPr lang="en-US" altLang="ko-KR" sz="1100" b="1" i="1" dirty="0">
                <a:latin typeface="Arial" pitchFamily="34" charset="0"/>
                <a:cs typeface="Arial" pitchFamily="34" charset="0"/>
              </a:rPr>
              <a:t>Micro </a:t>
            </a:r>
            <a:r>
              <a:rPr lang="en-US" altLang="ko-KR" sz="1200" b="1" i="1" dirty="0">
                <a:latin typeface="+mn-ea"/>
                <a:cs typeface="Arial" pitchFamily="34" charset="0"/>
              </a:rPr>
              <a:t>Vickers</a:t>
            </a:r>
            <a:endParaRPr lang="ko-KR" altLang="en-US" sz="1100" b="1" i="1" dirty="0">
              <a:latin typeface="+mn-ea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58218" y="1321426"/>
            <a:ext cx="1440000" cy="273440"/>
          </a:xfrm>
          <a:prstGeom prst="rect">
            <a:avLst/>
          </a:prstGeom>
          <a:noFill/>
        </p:spPr>
        <p:txBody>
          <a:bodyPr wrap="square" lIns="87915" tIns="43958" rIns="87915" bIns="43958" rtlCol="0">
            <a:spAutoFit/>
          </a:bodyPr>
          <a:lstStyle/>
          <a:p>
            <a:pPr algn="r"/>
            <a:r>
              <a:rPr lang="en-US" altLang="ko-KR" sz="1200" b="1" i="1" dirty="0">
                <a:latin typeface="+mn-ea"/>
                <a:cs typeface="Arial" pitchFamily="34" charset="0"/>
              </a:rPr>
              <a:t>Cleanliness test</a:t>
            </a:r>
            <a:endParaRPr lang="ko-KR" altLang="en-US" sz="1200" b="1" i="1" dirty="0">
              <a:latin typeface="+mn-ea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351486" y="1349315"/>
            <a:ext cx="1440000" cy="273440"/>
          </a:xfrm>
          <a:prstGeom prst="rect">
            <a:avLst/>
          </a:prstGeom>
          <a:noFill/>
        </p:spPr>
        <p:txBody>
          <a:bodyPr wrap="square" lIns="87915" tIns="43958" rIns="87915" bIns="43958" rtlCol="0">
            <a:spAutoFit/>
          </a:bodyPr>
          <a:lstStyle/>
          <a:p>
            <a:r>
              <a:rPr lang="en-US" altLang="ko-KR" sz="1200" b="1" i="1" dirty="0">
                <a:latin typeface="+mn-ea"/>
                <a:cs typeface="Arial" pitchFamily="34" charset="0"/>
              </a:rPr>
              <a:t>Polishing</a:t>
            </a:r>
            <a:endParaRPr lang="ko-KR" altLang="en-US" sz="1200" b="1" i="1" dirty="0">
              <a:latin typeface="+mn-ea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763765" y="1345442"/>
            <a:ext cx="2088232" cy="273440"/>
          </a:xfrm>
          <a:prstGeom prst="rect">
            <a:avLst/>
          </a:prstGeom>
          <a:noFill/>
        </p:spPr>
        <p:txBody>
          <a:bodyPr wrap="square" lIns="87915" tIns="43958" rIns="87915" bIns="43958" rtlCol="0">
            <a:spAutoFit/>
          </a:bodyPr>
          <a:lstStyle/>
          <a:p>
            <a:r>
              <a:rPr lang="en-US" altLang="ko-KR" sz="1200" b="1" i="1" dirty="0">
                <a:latin typeface="+mn-ea"/>
                <a:cs typeface="Arial" pitchFamily="34" charset="0"/>
              </a:rPr>
              <a:t>Rockwell hardness tester</a:t>
            </a:r>
            <a:endParaRPr lang="ko-KR" altLang="en-US" sz="1200" b="1" i="1" dirty="0">
              <a:latin typeface="+mn-ea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1589" y="3759862"/>
            <a:ext cx="2880320" cy="258052"/>
          </a:xfrm>
          <a:prstGeom prst="rect">
            <a:avLst/>
          </a:prstGeom>
          <a:solidFill>
            <a:schemeClr val="tx1"/>
          </a:solidFill>
        </p:spPr>
        <p:txBody>
          <a:bodyPr wrap="square" lIns="87915" tIns="43958" rIns="87915" bIns="43958" rtlCol="0">
            <a:spAutoFit/>
          </a:bodyPr>
          <a:lstStyle/>
          <a:p>
            <a:r>
              <a:rPr lang="en-US" altLang="ko-KR" sz="11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Overview of inspection room</a:t>
            </a:r>
            <a:endParaRPr lang="ko-KR" altLang="en-US" sz="11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526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10. Inspection Equipment – </a:t>
            </a:r>
            <a:r>
              <a:rPr lang="en-US" altLang="ko-KR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Inline Auto Inspections</a:t>
            </a:r>
            <a:endParaRPr lang="ko-KR" altLang="en-US" dirty="0"/>
          </a:p>
        </p:txBody>
      </p:sp>
      <p:grpSp>
        <p:nvGrpSpPr>
          <p:cNvPr id="58" name="그룹 57"/>
          <p:cNvGrpSpPr/>
          <p:nvPr/>
        </p:nvGrpSpPr>
        <p:grpSpPr>
          <a:xfrm>
            <a:off x="344235" y="1290378"/>
            <a:ext cx="3564000" cy="1946904"/>
            <a:chOff x="4310086" y="4777049"/>
            <a:chExt cx="3773646" cy="2101421"/>
          </a:xfrm>
        </p:grpSpPr>
        <p:pic>
          <p:nvPicPr>
            <p:cNvPr id="59" name="Picture 5" descr="C:\Users\DELL\Documents\Suppliers\Seoulind\사진자료\설비, 라인\Input shaft line\Auto 검사, pokeyoke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310086" y="5121428"/>
              <a:ext cx="3773646" cy="175704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0" name="Rectangle 33"/>
            <p:cNvSpPr>
              <a:spLocks noChangeArrowheads="1"/>
            </p:cNvSpPr>
            <p:nvPr/>
          </p:nvSpPr>
          <p:spPr bwMode="auto">
            <a:xfrm>
              <a:off x="4310086" y="4777049"/>
              <a:ext cx="2736304" cy="28237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Input shaft hub</a:t>
              </a:r>
            </a:p>
          </p:txBody>
        </p:sp>
      </p:grpSp>
      <p:grpSp>
        <p:nvGrpSpPr>
          <p:cNvPr id="61" name="그룹 60"/>
          <p:cNvGrpSpPr/>
          <p:nvPr/>
        </p:nvGrpSpPr>
        <p:grpSpPr>
          <a:xfrm>
            <a:off x="372069" y="3439007"/>
            <a:ext cx="2592000" cy="1732109"/>
            <a:chOff x="488504" y="2935588"/>
            <a:chExt cx="2592000" cy="1732109"/>
          </a:xfrm>
        </p:grpSpPr>
        <p:pic>
          <p:nvPicPr>
            <p:cNvPr id="62" name="Picture 3" descr="C:\Users\DELL\Documents\Suppliers\Seoulind\사진자료\설비, 라인\STT GF6\SD 자동검사기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88504" y="2935588"/>
              <a:ext cx="2592000" cy="171754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3" name="TextBox 62"/>
            <p:cNvSpPr txBox="1"/>
            <p:nvPr/>
          </p:nvSpPr>
          <p:spPr>
            <a:xfrm>
              <a:off x="517774" y="4406087"/>
              <a:ext cx="1810721" cy="261610"/>
            </a:xfrm>
            <a:prstGeom prst="rect">
              <a:avLst/>
            </a:prstGeom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GF6  shafts </a:t>
              </a:r>
              <a:endParaRPr lang="ko-KR" altLang="en-US" sz="11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4" name="그룹 63"/>
          <p:cNvGrpSpPr/>
          <p:nvPr/>
        </p:nvGrpSpPr>
        <p:grpSpPr>
          <a:xfrm>
            <a:off x="3997348" y="1341914"/>
            <a:ext cx="2628000" cy="1954564"/>
            <a:chOff x="6105128" y="3861048"/>
            <a:chExt cx="3280023" cy="23277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5" name="Picture 2" descr="C:\Users\DELL\Documents\Suppliers\Seoulind\Thyssen Krupp\Danville Ford 5.0L Coyote\사진자료\Coyote line\자동검사기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105128" y="3861048"/>
              <a:ext cx="3280023" cy="2304000"/>
            </a:xfrm>
            <a:prstGeom prst="rect">
              <a:avLst/>
            </a:prstGeom>
            <a:noFill/>
          </p:spPr>
        </p:pic>
        <p:sp>
          <p:nvSpPr>
            <p:cNvPr id="66" name="TextBox 65"/>
            <p:cNvSpPr txBox="1"/>
            <p:nvPr/>
          </p:nvSpPr>
          <p:spPr>
            <a:xfrm>
              <a:off x="6105128" y="5877271"/>
              <a:ext cx="2736306" cy="31156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Coyote End pieces</a:t>
              </a:r>
              <a:endParaRPr lang="ko-KR" altLang="en-US" sz="11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7" name="그룹 66"/>
          <p:cNvGrpSpPr/>
          <p:nvPr/>
        </p:nvGrpSpPr>
        <p:grpSpPr>
          <a:xfrm>
            <a:off x="6189714" y="3439597"/>
            <a:ext cx="2628000" cy="1341827"/>
            <a:chOff x="488505" y="4725144"/>
            <a:chExt cx="2628000" cy="1341827"/>
          </a:xfrm>
        </p:grpSpPr>
        <p:pic>
          <p:nvPicPr>
            <p:cNvPr id="68" name="Picture 3" descr="C:\Users\DELL\Documents\Suppliers\Seoulind\사진자료\측정장비\연마외경측정기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88505" y="4725144"/>
              <a:ext cx="2628000" cy="134182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9" name="TextBox 68"/>
            <p:cNvSpPr txBox="1"/>
            <p:nvPr/>
          </p:nvSpPr>
          <p:spPr>
            <a:xfrm>
              <a:off x="488505" y="5805264"/>
              <a:ext cx="1944216" cy="25805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87915" tIns="43958" rIns="87915" bIns="43958" rtlCol="0">
              <a:spAutoFit/>
            </a:bodyPr>
            <a:lstStyle/>
            <a:p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Actuator shafts</a:t>
              </a:r>
              <a:endParaRPr lang="ko-KR" altLang="en-US" sz="11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0" name="그룹 69"/>
          <p:cNvGrpSpPr/>
          <p:nvPr/>
        </p:nvGrpSpPr>
        <p:grpSpPr>
          <a:xfrm>
            <a:off x="3075383" y="3434331"/>
            <a:ext cx="3024000" cy="1908000"/>
            <a:chOff x="3728864" y="4617044"/>
            <a:chExt cx="3204000" cy="1980308"/>
          </a:xfrm>
        </p:grpSpPr>
        <p:pic>
          <p:nvPicPr>
            <p:cNvPr id="71" name="Picture 4" descr="C:\Users\DELL\Documents\Suppliers\Seoulind\사진자료\측정장비\자동교정기 2호기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728864" y="4617044"/>
              <a:ext cx="3202806" cy="198030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2" name="TextBox 71"/>
            <p:cNvSpPr txBox="1"/>
            <p:nvPr/>
          </p:nvSpPr>
          <p:spPr>
            <a:xfrm>
              <a:off x="3728864" y="6320353"/>
              <a:ext cx="3204000" cy="27152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Pinion shaft auto straightness adjuster</a:t>
              </a:r>
              <a:endParaRPr lang="ko-KR" altLang="en-US" sz="11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3" name="그룹 72"/>
          <p:cNvGrpSpPr/>
          <p:nvPr/>
        </p:nvGrpSpPr>
        <p:grpSpPr>
          <a:xfrm>
            <a:off x="9017556" y="1309780"/>
            <a:ext cx="2970216" cy="3542013"/>
            <a:chOff x="7276281" y="3316176"/>
            <a:chExt cx="2141215" cy="32404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4" name="Picture 2" descr="C:\Users\DELL\Documents\Suppliers\Seoulind\사진자료\품질관련\BL자동검사기.gif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7276281" y="3316176"/>
              <a:ext cx="2141215" cy="3240448"/>
            </a:xfrm>
            <a:prstGeom prst="rect">
              <a:avLst/>
            </a:prstGeom>
            <a:noFill/>
          </p:spPr>
        </p:pic>
        <p:sp>
          <p:nvSpPr>
            <p:cNvPr id="75" name="TextBox 74"/>
            <p:cNvSpPr txBox="1"/>
            <p:nvPr/>
          </p:nvSpPr>
          <p:spPr>
            <a:xfrm>
              <a:off x="7293496" y="6237312"/>
              <a:ext cx="2124000" cy="28371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Grinding parts auto gage</a:t>
              </a:r>
              <a:endParaRPr lang="ko-KR" altLang="en-US" sz="11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6" name="그룹 75"/>
          <p:cNvGrpSpPr/>
          <p:nvPr/>
        </p:nvGrpSpPr>
        <p:grpSpPr>
          <a:xfrm>
            <a:off x="6782365" y="1294702"/>
            <a:ext cx="2058862" cy="2088230"/>
            <a:chOff x="7214635" y="764706"/>
            <a:chExt cx="2058862" cy="2088230"/>
          </a:xfrm>
        </p:grpSpPr>
        <p:pic>
          <p:nvPicPr>
            <p:cNvPr id="77" name="Picture 2" descr="C:\Users\DELL\Documents\Suppliers\Seoulind\사진자료\측정장비\intermediate 자동검사기.jp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7214635" y="764706"/>
              <a:ext cx="2054168" cy="2088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8" name="TextBox 77"/>
            <p:cNvSpPr txBox="1"/>
            <p:nvPr/>
          </p:nvSpPr>
          <p:spPr>
            <a:xfrm>
              <a:off x="7221497" y="2594884"/>
              <a:ext cx="2052000" cy="25805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87915" tIns="43958" rIns="87915" bIns="43958" rtlCol="0">
              <a:spAutoFit/>
            </a:bodyPr>
            <a:lstStyle/>
            <a:p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Intermediate shaft</a:t>
              </a:r>
              <a:endParaRPr lang="ko-KR" altLang="en-US" sz="11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9" name="그룹 78"/>
          <p:cNvGrpSpPr/>
          <p:nvPr/>
        </p:nvGrpSpPr>
        <p:grpSpPr>
          <a:xfrm>
            <a:off x="6209570" y="4851794"/>
            <a:ext cx="2988000" cy="1080000"/>
            <a:chOff x="3744467" y="3212976"/>
            <a:chExt cx="3152749" cy="1296144"/>
          </a:xfrm>
        </p:grpSpPr>
        <p:pic>
          <p:nvPicPr>
            <p:cNvPr id="80" name="Picture 5" descr="C:\Users\DELL\Documents\Suppliers\Seoulind\사진자료\설비, 라인\STT GF6\IMG_20120913_143233.jp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744467" y="3352715"/>
              <a:ext cx="1424557" cy="1156405"/>
            </a:xfrm>
            <a:prstGeom prst="rect">
              <a:avLst/>
            </a:prstGeom>
            <a:noFill/>
          </p:spPr>
        </p:pic>
        <p:pic>
          <p:nvPicPr>
            <p:cNvPr id="81" name="Picture 6" descr="C:\Users\DELL\Documents\Suppliers\Seoulind\사진자료\설비, 라인\STT GF6\IMG_20120913_143559.jp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5454507" y="3356992"/>
              <a:ext cx="1442709" cy="1152128"/>
            </a:xfrm>
            <a:prstGeom prst="rect">
              <a:avLst/>
            </a:prstGeom>
            <a:noFill/>
          </p:spPr>
        </p:pic>
        <p:sp>
          <p:nvSpPr>
            <p:cNvPr id="82" name="TextBox 81"/>
            <p:cNvSpPr txBox="1"/>
            <p:nvPr/>
          </p:nvSpPr>
          <p:spPr>
            <a:xfrm>
              <a:off x="4160912" y="3212976"/>
              <a:ext cx="2448273" cy="31396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GF6 Double teeth inspection</a:t>
              </a:r>
              <a:endParaRPr lang="ko-KR" altLang="en-US" sz="11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3" name="모서리가 둥근 직사각형 82"/>
          <p:cNvSpPr/>
          <p:nvPr/>
        </p:nvSpPr>
        <p:spPr>
          <a:xfrm>
            <a:off x="344234" y="6073950"/>
            <a:ext cx="11510299" cy="324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rtlCol="0" anchor="ctr"/>
          <a:lstStyle/>
          <a:p>
            <a:pPr algn="ctr"/>
            <a:r>
              <a:rPr lang="en-US" altLang="ko-KR" sz="1200" b="1" i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Secure more reliable quality</a:t>
            </a:r>
            <a:endParaRPr lang="ko-KR" altLang="en-US" sz="1200" b="1" i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958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11. Certificates</a:t>
            </a:r>
            <a:endParaRPr lang="ko-KR" altLang="en-US" dirty="0"/>
          </a:p>
        </p:txBody>
      </p:sp>
      <p:grpSp>
        <p:nvGrpSpPr>
          <p:cNvPr id="5" name="Group 929"/>
          <p:cNvGrpSpPr>
            <a:grpSpLocks/>
          </p:cNvGrpSpPr>
          <p:nvPr/>
        </p:nvGrpSpPr>
        <p:grpSpPr bwMode="auto">
          <a:xfrm>
            <a:off x="8033191" y="3045145"/>
            <a:ext cx="2752725" cy="3067051"/>
            <a:chOff x="4149" y="1851"/>
            <a:chExt cx="1734" cy="1932"/>
          </a:xfrm>
        </p:grpSpPr>
        <p:grpSp>
          <p:nvGrpSpPr>
            <p:cNvPr id="6" name="Group 928"/>
            <p:cNvGrpSpPr>
              <a:grpSpLocks/>
            </p:cNvGrpSpPr>
            <p:nvPr/>
          </p:nvGrpSpPr>
          <p:grpSpPr bwMode="auto">
            <a:xfrm>
              <a:off x="4149" y="1851"/>
              <a:ext cx="1734" cy="1932"/>
              <a:chOff x="4149" y="1851"/>
              <a:chExt cx="1734" cy="1932"/>
            </a:xfrm>
          </p:grpSpPr>
          <p:grpSp>
            <p:nvGrpSpPr>
              <p:cNvPr id="8" name="Group 693"/>
              <p:cNvGrpSpPr>
                <a:grpSpLocks/>
              </p:cNvGrpSpPr>
              <p:nvPr/>
            </p:nvGrpSpPr>
            <p:grpSpPr bwMode="auto">
              <a:xfrm>
                <a:off x="4251" y="3669"/>
                <a:ext cx="1506" cy="114"/>
                <a:chOff x="4251" y="3669"/>
                <a:chExt cx="1506" cy="114"/>
              </a:xfrm>
            </p:grpSpPr>
            <p:grpSp>
              <p:nvGrpSpPr>
                <p:cNvPr id="234" name="Group 641"/>
                <p:cNvGrpSpPr>
                  <a:grpSpLocks/>
                </p:cNvGrpSpPr>
                <p:nvPr/>
              </p:nvGrpSpPr>
              <p:grpSpPr bwMode="auto">
                <a:xfrm>
                  <a:off x="4251" y="3669"/>
                  <a:ext cx="1200" cy="114"/>
                  <a:chOff x="4251" y="3669"/>
                  <a:chExt cx="1200" cy="114"/>
                </a:xfrm>
              </p:grpSpPr>
              <p:sp>
                <p:nvSpPr>
                  <p:cNvPr id="286" name="Rectangle 441"/>
                  <p:cNvSpPr>
                    <a:spLocks noChangeArrowheads="1"/>
                  </p:cNvSpPr>
                  <p:nvPr/>
                </p:nvSpPr>
                <p:spPr bwMode="auto">
                  <a:xfrm>
                    <a:off x="4251" y="3669"/>
                    <a:ext cx="6" cy="11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87" name="Rectangle 442"/>
                  <p:cNvSpPr>
                    <a:spLocks noChangeArrowheads="1"/>
                  </p:cNvSpPr>
                  <p:nvPr/>
                </p:nvSpPr>
                <p:spPr bwMode="auto">
                  <a:xfrm>
                    <a:off x="4257" y="3669"/>
                    <a:ext cx="6" cy="114"/>
                  </a:xfrm>
                  <a:prstGeom prst="rect">
                    <a:avLst/>
                  </a:prstGeom>
                  <a:solidFill>
                    <a:srgbClr val="FFFE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88" name="Rectangle 443"/>
                  <p:cNvSpPr>
                    <a:spLocks noChangeArrowheads="1"/>
                  </p:cNvSpPr>
                  <p:nvPr/>
                </p:nvSpPr>
                <p:spPr bwMode="auto">
                  <a:xfrm>
                    <a:off x="4263" y="3669"/>
                    <a:ext cx="6" cy="114"/>
                  </a:xfrm>
                  <a:prstGeom prst="rect">
                    <a:avLst/>
                  </a:prstGeom>
                  <a:solidFill>
                    <a:srgbClr val="FFFE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89" name="Rectangle 444"/>
                  <p:cNvSpPr>
                    <a:spLocks noChangeArrowheads="1"/>
                  </p:cNvSpPr>
                  <p:nvPr/>
                </p:nvSpPr>
                <p:spPr bwMode="auto">
                  <a:xfrm>
                    <a:off x="4269" y="3669"/>
                    <a:ext cx="6" cy="114"/>
                  </a:xfrm>
                  <a:prstGeom prst="rect">
                    <a:avLst/>
                  </a:prstGeom>
                  <a:solidFill>
                    <a:srgbClr val="FFFE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90" name="Rectangle 445"/>
                  <p:cNvSpPr>
                    <a:spLocks noChangeArrowheads="1"/>
                  </p:cNvSpPr>
                  <p:nvPr/>
                </p:nvSpPr>
                <p:spPr bwMode="auto">
                  <a:xfrm>
                    <a:off x="4275" y="3669"/>
                    <a:ext cx="6" cy="114"/>
                  </a:xfrm>
                  <a:prstGeom prst="rect">
                    <a:avLst/>
                  </a:prstGeom>
                  <a:solidFill>
                    <a:srgbClr val="FFFE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91" name="Rectangle 446"/>
                  <p:cNvSpPr>
                    <a:spLocks noChangeArrowheads="1"/>
                  </p:cNvSpPr>
                  <p:nvPr/>
                </p:nvSpPr>
                <p:spPr bwMode="auto">
                  <a:xfrm>
                    <a:off x="4281" y="3669"/>
                    <a:ext cx="6" cy="114"/>
                  </a:xfrm>
                  <a:prstGeom prst="rect">
                    <a:avLst/>
                  </a:prstGeom>
                  <a:solidFill>
                    <a:srgbClr val="FFFE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92" name="Rectangle 447"/>
                  <p:cNvSpPr>
                    <a:spLocks noChangeArrowheads="1"/>
                  </p:cNvSpPr>
                  <p:nvPr/>
                </p:nvSpPr>
                <p:spPr bwMode="auto">
                  <a:xfrm>
                    <a:off x="4287" y="3669"/>
                    <a:ext cx="6" cy="114"/>
                  </a:xfrm>
                  <a:prstGeom prst="rect">
                    <a:avLst/>
                  </a:prstGeom>
                  <a:solidFill>
                    <a:srgbClr val="FFFE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93" name="Rectangle 448"/>
                  <p:cNvSpPr>
                    <a:spLocks noChangeArrowheads="1"/>
                  </p:cNvSpPr>
                  <p:nvPr/>
                </p:nvSpPr>
                <p:spPr bwMode="auto">
                  <a:xfrm>
                    <a:off x="4293" y="3669"/>
                    <a:ext cx="6" cy="114"/>
                  </a:xfrm>
                  <a:prstGeom prst="rect">
                    <a:avLst/>
                  </a:prstGeom>
                  <a:solidFill>
                    <a:srgbClr val="FFFE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94" name="Rectangle 449"/>
                  <p:cNvSpPr>
                    <a:spLocks noChangeArrowheads="1"/>
                  </p:cNvSpPr>
                  <p:nvPr/>
                </p:nvSpPr>
                <p:spPr bwMode="auto">
                  <a:xfrm>
                    <a:off x="4299" y="3669"/>
                    <a:ext cx="6" cy="114"/>
                  </a:xfrm>
                  <a:prstGeom prst="rect">
                    <a:avLst/>
                  </a:prstGeom>
                  <a:solidFill>
                    <a:srgbClr val="FFFD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95" name="Rectangle 450"/>
                  <p:cNvSpPr>
                    <a:spLocks noChangeArrowheads="1"/>
                  </p:cNvSpPr>
                  <p:nvPr/>
                </p:nvSpPr>
                <p:spPr bwMode="auto">
                  <a:xfrm>
                    <a:off x="4305" y="3669"/>
                    <a:ext cx="6" cy="114"/>
                  </a:xfrm>
                  <a:prstGeom prst="rect">
                    <a:avLst/>
                  </a:prstGeom>
                  <a:solidFill>
                    <a:srgbClr val="FFFD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96" name="Rectangle 451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669"/>
                    <a:ext cx="6" cy="114"/>
                  </a:xfrm>
                  <a:prstGeom prst="rect">
                    <a:avLst/>
                  </a:prstGeom>
                  <a:solidFill>
                    <a:srgbClr val="FFFD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97" name="Rectangle 452"/>
                  <p:cNvSpPr>
                    <a:spLocks noChangeArrowheads="1"/>
                  </p:cNvSpPr>
                  <p:nvPr/>
                </p:nvSpPr>
                <p:spPr bwMode="auto">
                  <a:xfrm>
                    <a:off x="4317" y="3669"/>
                    <a:ext cx="6" cy="114"/>
                  </a:xfrm>
                  <a:prstGeom prst="rect">
                    <a:avLst/>
                  </a:prstGeom>
                  <a:solidFill>
                    <a:srgbClr val="FFFD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98" name="Rectangle 453"/>
                  <p:cNvSpPr>
                    <a:spLocks noChangeArrowheads="1"/>
                  </p:cNvSpPr>
                  <p:nvPr/>
                </p:nvSpPr>
                <p:spPr bwMode="auto">
                  <a:xfrm>
                    <a:off x="4323" y="3669"/>
                    <a:ext cx="6" cy="114"/>
                  </a:xfrm>
                  <a:prstGeom prst="rect">
                    <a:avLst/>
                  </a:prstGeom>
                  <a:solidFill>
                    <a:srgbClr val="FFFD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99" name="Rectangle 454"/>
                  <p:cNvSpPr>
                    <a:spLocks noChangeArrowheads="1"/>
                  </p:cNvSpPr>
                  <p:nvPr/>
                </p:nvSpPr>
                <p:spPr bwMode="auto">
                  <a:xfrm>
                    <a:off x="4329" y="3669"/>
                    <a:ext cx="6" cy="114"/>
                  </a:xfrm>
                  <a:prstGeom prst="rect">
                    <a:avLst/>
                  </a:prstGeom>
                  <a:solidFill>
                    <a:srgbClr val="FFFD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00" name="Rectangle 455"/>
                  <p:cNvSpPr>
                    <a:spLocks noChangeArrowheads="1"/>
                  </p:cNvSpPr>
                  <p:nvPr/>
                </p:nvSpPr>
                <p:spPr bwMode="auto">
                  <a:xfrm>
                    <a:off x="4335" y="3669"/>
                    <a:ext cx="6" cy="114"/>
                  </a:xfrm>
                  <a:prstGeom prst="rect">
                    <a:avLst/>
                  </a:prstGeom>
                  <a:solidFill>
                    <a:srgbClr val="FFFD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01" name="Rectangle 456"/>
                  <p:cNvSpPr>
                    <a:spLocks noChangeArrowheads="1"/>
                  </p:cNvSpPr>
                  <p:nvPr/>
                </p:nvSpPr>
                <p:spPr bwMode="auto">
                  <a:xfrm>
                    <a:off x="4341" y="3669"/>
                    <a:ext cx="6" cy="114"/>
                  </a:xfrm>
                  <a:prstGeom prst="rect">
                    <a:avLst/>
                  </a:prstGeom>
                  <a:solidFill>
                    <a:srgbClr val="FFFC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02" name="Rectangle 457"/>
                  <p:cNvSpPr>
                    <a:spLocks noChangeArrowheads="1"/>
                  </p:cNvSpPr>
                  <p:nvPr/>
                </p:nvSpPr>
                <p:spPr bwMode="auto">
                  <a:xfrm>
                    <a:off x="4347" y="3669"/>
                    <a:ext cx="6" cy="114"/>
                  </a:xfrm>
                  <a:prstGeom prst="rect">
                    <a:avLst/>
                  </a:prstGeom>
                  <a:solidFill>
                    <a:srgbClr val="FFFC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03" name="Rectangle 458"/>
                  <p:cNvSpPr>
                    <a:spLocks noChangeArrowheads="1"/>
                  </p:cNvSpPr>
                  <p:nvPr/>
                </p:nvSpPr>
                <p:spPr bwMode="auto">
                  <a:xfrm>
                    <a:off x="4353" y="3669"/>
                    <a:ext cx="6" cy="114"/>
                  </a:xfrm>
                  <a:prstGeom prst="rect">
                    <a:avLst/>
                  </a:prstGeom>
                  <a:solidFill>
                    <a:srgbClr val="FFFC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04" name="Rectangle 459"/>
                  <p:cNvSpPr>
                    <a:spLocks noChangeArrowheads="1"/>
                  </p:cNvSpPr>
                  <p:nvPr/>
                </p:nvSpPr>
                <p:spPr bwMode="auto">
                  <a:xfrm>
                    <a:off x="4359" y="3669"/>
                    <a:ext cx="6" cy="114"/>
                  </a:xfrm>
                  <a:prstGeom prst="rect">
                    <a:avLst/>
                  </a:prstGeom>
                  <a:solidFill>
                    <a:srgbClr val="FFFC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05" name="Rectangle 460"/>
                  <p:cNvSpPr>
                    <a:spLocks noChangeArrowheads="1"/>
                  </p:cNvSpPr>
                  <p:nvPr/>
                </p:nvSpPr>
                <p:spPr bwMode="auto">
                  <a:xfrm>
                    <a:off x="4365" y="3669"/>
                    <a:ext cx="6" cy="114"/>
                  </a:xfrm>
                  <a:prstGeom prst="rect">
                    <a:avLst/>
                  </a:prstGeom>
                  <a:solidFill>
                    <a:srgbClr val="FFFC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06" name="Rectangle 461"/>
                  <p:cNvSpPr>
                    <a:spLocks noChangeArrowheads="1"/>
                  </p:cNvSpPr>
                  <p:nvPr/>
                </p:nvSpPr>
                <p:spPr bwMode="auto">
                  <a:xfrm>
                    <a:off x="4371" y="3669"/>
                    <a:ext cx="6" cy="114"/>
                  </a:xfrm>
                  <a:prstGeom prst="rect">
                    <a:avLst/>
                  </a:prstGeom>
                  <a:solidFill>
                    <a:srgbClr val="FFFB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07" name="Rectangle 462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669"/>
                    <a:ext cx="6" cy="114"/>
                  </a:xfrm>
                  <a:prstGeom prst="rect">
                    <a:avLst/>
                  </a:prstGeom>
                  <a:solidFill>
                    <a:srgbClr val="FFFB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08" name="Rectangle 463"/>
                  <p:cNvSpPr>
                    <a:spLocks noChangeArrowheads="1"/>
                  </p:cNvSpPr>
                  <p:nvPr/>
                </p:nvSpPr>
                <p:spPr bwMode="auto">
                  <a:xfrm>
                    <a:off x="4383" y="3669"/>
                    <a:ext cx="6" cy="114"/>
                  </a:xfrm>
                  <a:prstGeom prst="rect">
                    <a:avLst/>
                  </a:prstGeom>
                  <a:solidFill>
                    <a:srgbClr val="FFFB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09" name="Rectangle 464"/>
                  <p:cNvSpPr>
                    <a:spLocks noChangeArrowheads="1"/>
                  </p:cNvSpPr>
                  <p:nvPr/>
                </p:nvSpPr>
                <p:spPr bwMode="auto">
                  <a:xfrm>
                    <a:off x="4389" y="3669"/>
                    <a:ext cx="6" cy="114"/>
                  </a:xfrm>
                  <a:prstGeom prst="rect">
                    <a:avLst/>
                  </a:prstGeom>
                  <a:solidFill>
                    <a:srgbClr val="FFFB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10" name="Rectangle 465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669"/>
                    <a:ext cx="6" cy="114"/>
                  </a:xfrm>
                  <a:prstGeom prst="rect">
                    <a:avLst/>
                  </a:prstGeom>
                  <a:solidFill>
                    <a:srgbClr val="FFFB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11" name="Rectangle 466"/>
                  <p:cNvSpPr>
                    <a:spLocks noChangeArrowheads="1"/>
                  </p:cNvSpPr>
                  <p:nvPr/>
                </p:nvSpPr>
                <p:spPr bwMode="auto">
                  <a:xfrm>
                    <a:off x="4401" y="3669"/>
                    <a:ext cx="6" cy="114"/>
                  </a:xfrm>
                  <a:prstGeom prst="rect">
                    <a:avLst/>
                  </a:prstGeom>
                  <a:solidFill>
                    <a:srgbClr val="FFFA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12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4407" y="3669"/>
                    <a:ext cx="6" cy="114"/>
                  </a:xfrm>
                  <a:prstGeom prst="rect">
                    <a:avLst/>
                  </a:prstGeom>
                  <a:solidFill>
                    <a:srgbClr val="FFFA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13" name="Rectangle 468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3669"/>
                    <a:ext cx="6" cy="114"/>
                  </a:xfrm>
                  <a:prstGeom prst="rect">
                    <a:avLst/>
                  </a:prstGeom>
                  <a:solidFill>
                    <a:srgbClr val="FFFA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14" name="Rectangle 469"/>
                  <p:cNvSpPr>
                    <a:spLocks noChangeArrowheads="1"/>
                  </p:cNvSpPr>
                  <p:nvPr/>
                </p:nvSpPr>
                <p:spPr bwMode="auto">
                  <a:xfrm>
                    <a:off x="4419" y="3669"/>
                    <a:ext cx="6" cy="114"/>
                  </a:xfrm>
                  <a:prstGeom prst="rect">
                    <a:avLst/>
                  </a:prstGeom>
                  <a:solidFill>
                    <a:srgbClr val="FFF9F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15" name="Rectangle 470"/>
                  <p:cNvSpPr>
                    <a:spLocks noChangeArrowheads="1"/>
                  </p:cNvSpPr>
                  <p:nvPr/>
                </p:nvSpPr>
                <p:spPr bwMode="auto">
                  <a:xfrm>
                    <a:off x="4425" y="3669"/>
                    <a:ext cx="6" cy="114"/>
                  </a:xfrm>
                  <a:prstGeom prst="rect">
                    <a:avLst/>
                  </a:prstGeom>
                  <a:solidFill>
                    <a:srgbClr val="FFF9F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16" name="Rectangle 471"/>
                  <p:cNvSpPr>
                    <a:spLocks noChangeArrowheads="1"/>
                  </p:cNvSpPr>
                  <p:nvPr/>
                </p:nvSpPr>
                <p:spPr bwMode="auto">
                  <a:xfrm>
                    <a:off x="4431" y="3669"/>
                    <a:ext cx="6" cy="114"/>
                  </a:xfrm>
                  <a:prstGeom prst="rect">
                    <a:avLst/>
                  </a:prstGeom>
                  <a:solidFill>
                    <a:srgbClr val="FFF9F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17" name="Rectangle 472"/>
                  <p:cNvSpPr>
                    <a:spLocks noChangeArrowheads="1"/>
                  </p:cNvSpPr>
                  <p:nvPr/>
                </p:nvSpPr>
                <p:spPr bwMode="auto">
                  <a:xfrm>
                    <a:off x="4437" y="3669"/>
                    <a:ext cx="6" cy="114"/>
                  </a:xfrm>
                  <a:prstGeom prst="rect">
                    <a:avLst/>
                  </a:prstGeom>
                  <a:solidFill>
                    <a:srgbClr val="FFF9F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18" name="Rectangle 473"/>
                  <p:cNvSpPr>
                    <a:spLocks noChangeArrowheads="1"/>
                  </p:cNvSpPr>
                  <p:nvPr/>
                </p:nvSpPr>
                <p:spPr bwMode="auto">
                  <a:xfrm>
                    <a:off x="4443" y="3669"/>
                    <a:ext cx="6" cy="114"/>
                  </a:xfrm>
                  <a:prstGeom prst="rect">
                    <a:avLst/>
                  </a:prstGeom>
                  <a:solidFill>
                    <a:srgbClr val="FFF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19" name="Rectangle 474"/>
                  <p:cNvSpPr>
                    <a:spLocks noChangeArrowheads="1"/>
                  </p:cNvSpPr>
                  <p:nvPr/>
                </p:nvSpPr>
                <p:spPr bwMode="auto">
                  <a:xfrm>
                    <a:off x="4449" y="3669"/>
                    <a:ext cx="6" cy="114"/>
                  </a:xfrm>
                  <a:prstGeom prst="rect">
                    <a:avLst/>
                  </a:prstGeom>
                  <a:solidFill>
                    <a:srgbClr val="FFF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20" name="Rectangle 475"/>
                  <p:cNvSpPr>
                    <a:spLocks noChangeArrowheads="1"/>
                  </p:cNvSpPr>
                  <p:nvPr/>
                </p:nvSpPr>
                <p:spPr bwMode="auto">
                  <a:xfrm>
                    <a:off x="4455" y="3669"/>
                    <a:ext cx="6" cy="114"/>
                  </a:xfrm>
                  <a:prstGeom prst="rect">
                    <a:avLst/>
                  </a:prstGeom>
                  <a:solidFill>
                    <a:srgbClr val="FFF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21" name="Rectangle 476"/>
                  <p:cNvSpPr>
                    <a:spLocks noChangeArrowheads="1"/>
                  </p:cNvSpPr>
                  <p:nvPr/>
                </p:nvSpPr>
                <p:spPr bwMode="auto">
                  <a:xfrm>
                    <a:off x="4461" y="3669"/>
                    <a:ext cx="6" cy="114"/>
                  </a:xfrm>
                  <a:prstGeom prst="rect">
                    <a:avLst/>
                  </a:prstGeom>
                  <a:solidFill>
                    <a:srgbClr val="FFF7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22" name="Rectangle 477"/>
                  <p:cNvSpPr>
                    <a:spLocks noChangeArrowheads="1"/>
                  </p:cNvSpPr>
                  <p:nvPr/>
                </p:nvSpPr>
                <p:spPr bwMode="auto">
                  <a:xfrm>
                    <a:off x="4467" y="3669"/>
                    <a:ext cx="6" cy="114"/>
                  </a:xfrm>
                  <a:prstGeom prst="rect">
                    <a:avLst/>
                  </a:prstGeom>
                  <a:solidFill>
                    <a:srgbClr val="FFF7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23" name="Rectangle 478"/>
                  <p:cNvSpPr>
                    <a:spLocks noChangeArrowheads="1"/>
                  </p:cNvSpPr>
                  <p:nvPr/>
                </p:nvSpPr>
                <p:spPr bwMode="auto">
                  <a:xfrm>
                    <a:off x="4473" y="3669"/>
                    <a:ext cx="6" cy="114"/>
                  </a:xfrm>
                  <a:prstGeom prst="rect">
                    <a:avLst/>
                  </a:prstGeom>
                  <a:solidFill>
                    <a:srgbClr val="FFF7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24" name="Rectangle 479"/>
                  <p:cNvSpPr>
                    <a:spLocks noChangeArrowheads="1"/>
                  </p:cNvSpPr>
                  <p:nvPr/>
                </p:nvSpPr>
                <p:spPr bwMode="auto">
                  <a:xfrm>
                    <a:off x="4479" y="3669"/>
                    <a:ext cx="6" cy="114"/>
                  </a:xfrm>
                  <a:prstGeom prst="rect">
                    <a:avLst/>
                  </a:prstGeom>
                  <a:solidFill>
                    <a:srgbClr val="FFF6F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25" name="Rectangle 480"/>
                  <p:cNvSpPr>
                    <a:spLocks noChangeArrowheads="1"/>
                  </p:cNvSpPr>
                  <p:nvPr/>
                </p:nvSpPr>
                <p:spPr bwMode="auto">
                  <a:xfrm>
                    <a:off x="4485" y="3669"/>
                    <a:ext cx="6" cy="114"/>
                  </a:xfrm>
                  <a:prstGeom prst="rect">
                    <a:avLst/>
                  </a:prstGeom>
                  <a:solidFill>
                    <a:srgbClr val="FFF6F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26" name="Rectangle 481"/>
                  <p:cNvSpPr>
                    <a:spLocks noChangeArrowheads="1"/>
                  </p:cNvSpPr>
                  <p:nvPr/>
                </p:nvSpPr>
                <p:spPr bwMode="auto">
                  <a:xfrm>
                    <a:off x="4491" y="3669"/>
                    <a:ext cx="6" cy="114"/>
                  </a:xfrm>
                  <a:prstGeom prst="rect">
                    <a:avLst/>
                  </a:prstGeom>
                  <a:solidFill>
                    <a:srgbClr val="FFF6F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27" name="Rectangle 482"/>
                  <p:cNvSpPr>
                    <a:spLocks noChangeArrowheads="1"/>
                  </p:cNvSpPr>
                  <p:nvPr/>
                </p:nvSpPr>
                <p:spPr bwMode="auto">
                  <a:xfrm>
                    <a:off x="4497" y="3669"/>
                    <a:ext cx="6" cy="114"/>
                  </a:xfrm>
                  <a:prstGeom prst="rect">
                    <a:avLst/>
                  </a:prstGeom>
                  <a:solidFill>
                    <a:srgbClr val="FFF5F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28" name="Rectangle 483"/>
                  <p:cNvSpPr>
                    <a:spLocks noChangeArrowheads="1"/>
                  </p:cNvSpPr>
                  <p:nvPr/>
                </p:nvSpPr>
                <p:spPr bwMode="auto">
                  <a:xfrm>
                    <a:off x="4503" y="3669"/>
                    <a:ext cx="6" cy="114"/>
                  </a:xfrm>
                  <a:prstGeom prst="rect">
                    <a:avLst/>
                  </a:prstGeom>
                  <a:solidFill>
                    <a:srgbClr val="FFF5F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29" name="Rectangle 484"/>
                  <p:cNvSpPr>
                    <a:spLocks noChangeArrowheads="1"/>
                  </p:cNvSpPr>
                  <p:nvPr/>
                </p:nvSpPr>
                <p:spPr bwMode="auto">
                  <a:xfrm>
                    <a:off x="4509" y="3669"/>
                    <a:ext cx="6" cy="114"/>
                  </a:xfrm>
                  <a:prstGeom prst="rect">
                    <a:avLst/>
                  </a:prstGeom>
                  <a:solidFill>
                    <a:srgbClr val="FFF5F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30" name="Rectangle 485"/>
                  <p:cNvSpPr>
                    <a:spLocks noChangeArrowheads="1"/>
                  </p:cNvSpPr>
                  <p:nvPr/>
                </p:nvSpPr>
                <p:spPr bwMode="auto">
                  <a:xfrm>
                    <a:off x="4515" y="3669"/>
                    <a:ext cx="6" cy="114"/>
                  </a:xfrm>
                  <a:prstGeom prst="rect">
                    <a:avLst/>
                  </a:prstGeom>
                  <a:solidFill>
                    <a:srgbClr val="FFF4F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31" name="Rectangle 486"/>
                  <p:cNvSpPr>
                    <a:spLocks noChangeArrowheads="1"/>
                  </p:cNvSpPr>
                  <p:nvPr/>
                </p:nvSpPr>
                <p:spPr bwMode="auto">
                  <a:xfrm>
                    <a:off x="4521" y="3669"/>
                    <a:ext cx="6" cy="114"/>
                  </a:xfrm>
                  <a:prstGeom prst="rect">
                    <a:avLst/>
                  </a:prstGeom>
                  <a:solidFill>
                    <a:srgbClr val="FFF4F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32" name="Rectangle 487"/>
                  <p:cNvSpPr>
                    <a:spLocks noChangeArrowheads="1"/>
                  </p:cNvSpPr>
                  <p:nvPr/>
                </p:nvSpPr>
                <p:spPr bwMode="auto">
                  <a:xfrm>
                    <a:off x="4527" y="3669"/>
                    <a:ext cx="6" cy="114"/>
                  </a:xfrm>
                  <a:prstGeom prst="rect">
                    <a:avLst/>
                  </a:prstGeom>
                  <a:solidFill>
                    <a:srgbClr val="FFF3F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33" name="Rectangle 488"/>
                  <p:cNvSpPr>
                    <a:spLocks noChangeArrowheads="1"/>
                  </p:cNvSpPr>
                  <p:nvPr/>
                </p:nvSpPr>
                <p:spPr bwMode="auto">
                  <a:xfrm>
                    <a:off x="4533" y="3669"/>
                    <a:ext cx="6" cy="114"/>
                  </a:xfrm>
                  <a:prstGeom prst="rect">
                    <a:avLst/>
                  </a:prstGeom>
                  <a:solidFill>
                    <a:srgbClr val="FFF3F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34" name="Rectangle 489"/>
                  <p:cNvSpPr>
                    <a:spLocks noChangeArrowheads="1"/>
                  </p:cNvSpPr>
                  <p:nvPr/>
                </p:nvSpPr>
                <p:spPr bwMode="auto">
                  <a:xfrm>
                    <a:off x="4539" y="3669"/>
                    <a:ext cx="6" cy="114"/>
                  </a:xfrm>
                  <a:prstGeom prst="rect">
                    <a:avLst/>
                  </a:prstGeom>
                  <a:solidFill>
                    <a:srgbClr val="FFF3F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35" name="Rectangle 490"/>
                  <p:cNvSpPr>
                    <a:spLocks noChangeArrowheads="1"/>
                  </p:cNvSpPr>
                  <p:nvPr/>
                </p:nvSpPr>
                <p:spPr bwMode="auto">
                  <a:xfrm>
                    <a:off x="4545" y="3669"/>
                    <a:ext cx="6" cy="114"/>
                  </a:xfrm>
                  <a:prstGeom prst="rect">
                    <a:avLst/>
                  </a:prstGeom>
                  <a:solidFill>
                    <a:srgbClr val="FFF2F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36" name="Rectangle 491"/>
                  <p:cNvSpPr>
                    <a:spLocks noChangeArrowheads="1"/>
                  </p:cNvSpPr>
                  <p:nvPr/>
                </p:nvSpPr>
                <p:spPr bwMode="auto">
                  <a:xfrm>
                    <a:off x="4551" y="3669"/>
                    <a:ext cx="6" cy="114"/>
                  </a:xfrm>
                  <a:prstGeom prst="rect">
                    <a:avLst/>
                  </a:prstGeom>
                  <a:solidFill>
                    <a:srgbClr val="FFF2F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37" name="Rectangle 492"/>
                  <p:cNvSpPr>
                    <a:spLocks noChangeArrowheads="1"/>
                  </p:cNvSpPr>
                  <p:nvPr/>
                </p:nvSpPr>
                <p:spPr bwMode="auto">
                  <a:xfrm>
                    <a:off x="4557" y="3669"/>
                    <a:ext cx="6" cy="114"/>
                  </a:xfrm>
                  <a:prstGeom prst="rect">
                    <a:avLst/>
                  </a:prstGeom>
                  <a:solidFill>
                    <a:srgbClr val="FFF1F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38" name="Rectangle 493"/>
                  <p:cNvSpPr>
                    <a:spLocks noChangeArrowheads="1"/>
                  </p:cNvSpPr>
                  <p:nvPr/>
                </p:nvSpPr>
                <p:spPr bwMode="auto">
                  <a:xfrm>
                    <a:off x="4563" y="3669"/>
                    <a:ext cx="6" cy="114"/>
                  </a:xfrm>
                  <a:prstGeom prst="rect">
                    <a:avLst/>
                  </a:prstGeom>
                  <a:solidFill>
                    <a:srgbClr val="FFF1F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39" name="Rectangle 494"/>
                  <p:cNvSpPr>
                    <a:spLocks noChangeArrowheads="1"/>
                  </p:cNvSpPr>
                  <p:nvPr/>
                </p:nvSpPr>
                <p:spPr bwMode="auto">
                  <a:xfrm>
                    <a:off x="4569" y="3669"/>
                    <a:ext cx="6" cy="114"/>
                  </a:xfrm>
                  <a:prstGeom prst="rect">
                    <a:avLst/>
                  </a:prstGeom>
                  <a:solidFill>
                    <a:srgbClr val="FFF1F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40" name="Rectangle 495"/>
                  <p:cNvSpPr>
                    <a:spLocks noChangeArrowheads="1"/>
                  </p:cNvSpPr>
                  <p:nvPr/>
                </p:nvSpPr>
                <p:spPr bwMode="auto">
                  <a:xfrm>
                    <a:off x="4575" y="3669"/>
                    <a:ext cx="6" cy="114"/>
                  </a:xfrm>
                  <a:prstGeom prst="rect">
                    <a:avLst/>
                  </a:prstGeom>
                  <a:solidFill>
                    <a:srgbClr val="FFF0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41" name="Rectangle 496"/>
                  <p:cNvSpPr>
                    <a:spLocks noChangeArrowheads="1"/>
                  </p:cNvSpPr>
                  <p:nvPr/>
                </p:nvSpPr>
                <p:spPr bwMode="auto">
                  <a:xfrm>
                    <a:off x="4581" y="3669"/>
                    <a:ext cx="6" cy="114"/>
                  </a:xfrm>
                  <a:prstGeom prst="rect">
                    <a:avLst/>
                  </a:prstGeom>
                  <a:solidFill>
                    <a:srgbClr val="FFF0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42" name="Rectangle 497"/>
                  <p:cNvSpPr>
                    <a:spLocks noChangeArrowheads="1"/>
                  </p:cNvSpPr>
                  <p:nvPr/>
                </p:nvSpPr>
                <p:spPr bwMode="auto">
                  <a:xfrm>
                    <a:off x="4587" y="3669"/>
                    <a:ext cx="6" cy="114"/>
                  </a:xfrm>
                  <a:prstGeom prst="rect">
                    <a:avLst/>
                  </a:prstGeom>
                  <a:solidFill>
                    <a:srgbClr val="FFEFE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43" name="Rectangle 498"/>
                  <p:cNvSpPr>
                    <a:spLocks noChangeArrowheads="1"/>
                  </p:cNvSpPr>
                  <p:nvPr/>
                </p:nvSpPr>
                <p:spPr bwMode="auto">
                  <a:xfrm>
                    <a:off x="4593" y="3669"/>
                    <a:ext cx="6" cy="114"/>
                  </a:xfrm>
                  <a:prstGeom prst="rect">
                    <a:avLst/>
                  </a:prstGeom>
                  <a:solidFill>
                    <a:srgbClr val="FFEFE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44" name="Rectangle 499"/>
                  <p:cNvSpPr>
                    <a:spLocks noChangeArrowheads="1"/>
                  </p:cNvSpPr>
                  <p:nvPr/>
                </p:nvSpPr>
                <p:spPr bwMode="auto">
                  <a:xfrm>
                    <a:off x="4599" y="3669"/>
                    <a:ext cx="6" cy="114"/>
                  </a:xfrm>
                  <a:prstGeom prst="rect">
                    <a:avLst/>
                  </a:prstGeom>
                  <a:solidFill>
                    <a:srgbClr val="FFEEE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45" name="Rectangle 500"/>
                  <p:cNvSpPr>
                    <a:spLocks noChangeArrowheads="1"/>
                  </p:cNvSpPr>
                  <p:nvPr/>
                </p:nvSpPr>
                <p:spPr bwMode="auto">
                  <a:xfrm>
                    <a:off x="4605" y="3669"/>
                    <a:ext cx="6" cy="114"/>
                  </a:xfrm>
                  <a:prstGeom prst="rect">
                    <a:avLst/>
                  </a:prstGeom>
                  <a:solidFill>
                    <a:srgbClr val="FFEEE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46" name="Rectangle 501"/>
                  <p:cNvSpPr>
                    <a:spLocks noChangeArrowheads="1"/>
                  </p:cNvSpPr>
                  <p:nvPr/>
                </p:nvSpPr>
                <p:spPr bwMode="auto">
                  <a:xfrm>
                    <a:off x="4611" y="3669"/>
                    <a:ext cx="6" cy="114"/>
                  </a:xfrm>
                  <a:prstGeom prst="rect">
                    <a:avLst/>
                  </a:prstGeom>
                  <a:solidFill>
                    <a:srgbClr val="FFEDE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47" name="Rectangle 502"/>
                  <p:cNvSpPr>
                    <a:spLocks noChangeArrowheads="1"/>
                  </p:cNvSpPr>
                  <p:nvPr/>
                </p:nvSpPr>
                <p:spPr bwMode="auto">
                  <a:xfrm>
                    <a:off x="4617" y="3669"/>
                    <a:ext cx="6" cy="114"/>
                  </a:xfrm>
                  <a:prstGeom prst="rect">
                    <a:avLst/>
                  </a:prstGeom>
                  <a:solidFill>
                    <a:srgbClr val="FFEDE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48" name="Rectangle 503"/>
                  <p:cNvSpPr>
                    <a:spLocks noChangeArrowheads="1"/>
                  </p:cNvSpPr>
                  <p:nvPr/>
                </p:nvSpPr>
                <p:spPr bwMode="auto">
                  <a:xfrm>
                    <a:off x="4623" y="3669"/>
                    <a:ext cx="6" cy="114"/>
                  </a:xfrm>
                  <a:prstGeom prst="rect">
                    <a:avLst/>
                  </a:prstGeom>
                  <a:solidFill>
                    <a:srgbClr val="FFECE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49" name="Rectangle 504"/>
                  <p:cNvSpPr>
                    <a:spLocks noChangeArrowheads="1"/>
                  </p:cNvSpPr>
                  <p:nvPr/>
                </p:nvSpPr>
                <p:spPr bwMode="auto">
                  <a:xfrm>
                    <a:off x="4629" y="3669"/>
                    <a:ext cx="6" cy="114"/>
                  </a:xfrm>
                  <a:prstGeom prst="rect">
                    <a:avLst/>
                  </a:prstGeom>
                  <a:solidFill>
                    <a:srgbClr val="FFECE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50" name="Rectangle 505"/>
                  <p:cNvSpPr>
                    <a:spLocks noChangeArrowheads="1"/>
                  </p:cNvSpPr>
                  <p:nvPr/>
                </p:nvSpPr>
                <p:spPr bwMode="auto">
                  <a:xfrm>
                    <a:off x="4635" y="3669"/>
                    <a:ext cx="6" cy="114"/>
                  </a:xfrm>
                  <a:prstGeom prst="rect">
                    <a:avLst/>
                  </a:prstGeom>
                  <a:solidFill>
                    <a:srgbClr val="FFEBE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51" name="Rectangle 506"/>
                  <p:cNvSpPr>
                    <a:spLocks noChangeArrowheads="1"/>
                  </p:cNvSpPr>
                  <p:nvPr/>
                </p:nvSpPr>
                <p:spPr bwMode="auto">
                  <a:xfrm>
                    <a:off x="4641" y="3669"/>
                    <a:ext cx="6" cy="114"/>
                  </a:xfrm>
                  <a:prstGeom prst="rect">
                    <a:avLst/>
                  </a:prstGeom>
                  <a:solidFill>
                    <a:srgbClr val="FFEAE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52" name="Rectangle 507"/>
                  <p:cNvSpPr>
                    <a:spLocks noChangeArrowheads="1"/>
                  </p:cNvSpPr>
                  <p:nvPr/>
                </p:nvSpPr>
                <p:spPr bwMode="auto">
                  <a:xfrm>
                    <a:off x="4647" y="3669"/>
                    <a:ext cx="6" cy="114"/>
                  </a:xfrm>
                  <a:prstGeom prst="rect">
                    <a:avLst/>
                  </a:prstGeom>
                  <a:solidFill>
                    <a:srgbClr val="FFEAE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53" name="Rectangle 508"/>
                  <p:cNvSpPr>
                    <a:spLocks noChangeArrowheads="1"/>
                  </p:cNvSpPr>
                  <p:nvPr/>
                </p:nvSpPr>
                <p:spPr bwMode="auto">
                  <a:xfrm>
                    <a:off x="4653" y="3669"/>
                    <a:ext cx="6" cy="114"/>
                  </a:xfrm>
                  <a:prstGeom prst="rect">
                    <a:avLst/>
                  </a:prstGeom>
                  <a:solidFill>
                    <a:srgbClr val="FFE9E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54" name="Rectangle 509"/>
                  <p:cNvSpPr>
                    <a:spLocks noChangeArrowheads="1"/>
                  </p:cNvSpPr>
                  <p:nvPr/>
                </p:nvSpPr>
                <p:spPr bwMode="auto">
                  <a:xfrm>
                    <a:off x="4659" y="3669"/>
                    <a:ext cx="6" cy="114"/>
                  </a:xfrm>
                  <a:prstGeom prst="rect">
                    <a:avLst/>
                  </a:prstGeom>
                  <a:solidFill>
                    <a:srgbClr val="FFE9E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55" name="Rectangle 510"/>
                  <p:cNvSpPr>
                    <a:spLocks noChangeArrowheads="1"/>
                  </p:cNvSpPr>
                  <p:nvPr/>
                </p:nvSpPr>
                <p:spPr bwMode="auto">
                  <a:xfrm>
                    <a:off x="4665" y="3669"/>
                    <a:ext cx="6" cy="114"/>
                  </a:xfrm>
                  <a:prstGeom prst="rect">
                    <a:avLst/>
                  </a:prstGeom>
                  <a:solidFill>
                    <a:srgbClr val="FFE8E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56" name="Rectangle 511"/>
                  <p:cNvSpPr>
                    <a:spLocks noChangeArrowheads="1"/>
                  </p:cNvSpPr>
                  <p:nvPr/>
                </p:nvSpPr>
                <p:spPr bwMode="auto">
                  <a:xfrm>
                    <a:off x="4671" y="3669"/>
                    <a:ext cx="6" cy="114"/>
                  </a:xfrm>
                  <a:prstGeom prst="rect">
                    <a:avLst/>
                  </a:prstGeom>
                  <a:solidFill>
                    <a:srgbClr val="FFE7E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57" name="Rectangle 512"/>
                  <p:cNvSpPr>
                    <a:spLocks noChangeArrowheads="1"/>
                  </p:cNvSpPr>
                  <p:nvPr/>
                </p:nvSpPr>
                <p:spPr bwMode="auto">
                  <a:xfrm>
                    <a:off x="4677" y="3669"/>
                    <a:ext cx="6" cy="114"/>
                  </a:xfrm>
                  <a:prstGeom prst="rect">
                    <a:avLst/>
                  </a:prstGeom>
                  <a:solidFill>
                    <a:srgbClr val="FFE7E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58" name="Rectangle 513"/>
                  <p:cNvSpPr>
                    <a:spLocks noChangeArrowheads="1"/>
                  </p:cNvSpPr>
                  <p:nvPr/>
                </p:nvSpPr>
                <p:spPr bwMode="auto">
                  <a:xfrm>
                    <a:off x="4683" y="3669"/>
                    <a:ext cx="6" cy="114"/>
                  </a:xfrm>
                  <a:prstGeom prst="rect">
                    <a:avLst/>
                  </a:prstGeom>
                  <a:solidFill>
                    <a:srgbClr val="FFE6E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59" name="Rectangle 514"/>
                  <p:cNvSpPr>
                    <a:spLocks noChangeArrowheads="1"/>
                  </p:cNvSpPr>
                  <p:nvPr/>
                </p:nvSpPr>
                <p:spPr bwMode="auto">
                  <a:xfrm>
                    <a:off x="4689" y="3669"/>
                    <a:ext cx="6" cy="114"/>
                  </a:xfrm>
                  <a:prstGeom prst="rect">
                    <a:avLst/>
                  </a:prstGeom>
                  <a:solidFill>
                    <a:srgbClr val="FFE6E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60" name="Rectangle 515"/>
                  <p:cNvSpPr>
                    <a:spLocks noChangeArrowheads="1"/>
                  </p:cNvSpPr>
                  <p:nvPr/>
                </p:nvSpPr>
                <p:spPr bwMode="auto">
                  <a:xfrm>
                    <a:off x="4695" y="3669"/>
                    <a:ext cx="6" cy="114"/>
                  </a:xfrm>
                  <a:prstGeom prst="rect">
                    <a:avLst/>
                  </a:prstGeom>
                  <a:solidFill>
                    <a:srgbClr val="FFE5E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61" name="Rectangle 516"/>
                  <p:cNvSpPr>
                    <a:spLocks noChangeArrowheads="1"/>
                  </p:cNvSpPr>
                  <p:nvPr/>
                </p:nvSpPr>
                <p:spPr bwMode="auto">
                  <a:xfrm>
                    <a:off x="4701" y="3669"/>
                    <a:ext cx="6" cy="114"/>
                  </a:xfrm>
                  <a:prstGeom prst="rect">
                    <a:avLst/>
                  </a:prstGeom>
                  <a:solidFill>
                    <a:srgbClr val="FFE4E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62" name="Rectangle 517"/>
                  <p:cNvSpPr>
                    <a:spLocks noChangeArrowheads="1"/>
                  </p:cNvSpPr>
                  <p:nvPr/>
                </p:nvSpPr>
                <p:spPr bwMode="auto">
                  <a:xfrm>
                    <a:off x="4707" y="3669"/>
                    <a:ext cx="6" cy="114"/>
                  </a:xfrm>
                  <a:prstGeom prst="rect">
                    <a:avLst/>
                  </a:prstGeom>
                  <a:solidFill>
                    <a:srgbClr val="FFE3E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63" name="Rectangle 518"/>
                  <p:cNvSpPr>
                    <a:spLocks noChangeArrowheads="1"/>
                  </p:cNvSpPr>
                  <p:nvPr/>
                </p:nvSpPr>
                <p:spPr bwMode="auto">
                  <a:xfrm>
                    <a:off x="4713" y="3669"/>
                    <a:ext cx="6" cy="114"/>
                  </a:xfrm>
                  <a:prstGeom prst="rect">
                    <a:avLst/>
                  </a:prstGeom>
                  <a:solidFill>
                    <a:srgbClr val="FFE2E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64" name="Rectangle 519"/>
                  <p:cNvSpPr>
                    <a:spLocks noChangeArrowheads="1"/>
                  </p:cNvSpPr>
                  <p:nvPr/>
                </p:nvSpPr>
                <p:spPr bwMode="auto">
                  <a:xfrm>
                    <a:off x="4719" y="3669"/>
                    <a:ext cx="6" cy="114"/>
                  </a:xfrm>
                  <a:prstGeom prst="rect">
                    <a:avLst/>
                  </a:prstGeom>
                  <a:solidFill>
                    <a:srgbClr val="FFE1E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65" name="Rectangle 520"/>
                  <p:cNvSpPr>
                    <a:spLocks noChangeArrowheads="1"/>
                  </p:cNvSpPr>
                  <p:nvPr/>
                </p:nvSpPr>
                <p:spPr bwMode="auto">
                  <a:xfrm>
                    <a:off x="4725" y="3669"/>
                    <a:ext cx="6" cy="114"/>
                  </a:xfrm>
                  <a:prstGeom prst="rect">
                    <a:avLst/>
                  </a:prstGeom>
                  <a:solidFill>
                    <a:srgbClr val="FFE1E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66" name="Rectangle 521"/>
                  <p:cNvSpPr>
                    <a:spLocks noChangeArrowheads="1"/>
                  </p:cNvSpPr>
                  <p:nvPr/>
                </p:nvSpPr>
                <p:spPr bwMode="auto">
                  <a:xfrm>
                    <a:off x="4731" y="3669"/>
                    <a:ext cx="6" cy="114"/>
                  </a:xfrm>
                  <a:prstGeom prst="rect">
                    <a:avLst/>
                  </a:prstGeom>
                  <a:solidFill>
                    <a:srgbClr val="FFE0E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67" name="Rectangle 522"/>
                  <p:cNvSpPr>
                    <a:spLocks noChangeArrowheads="1"/>
                  </p:cNvSpPr>
                  <p:nvPr/>
                </p:nvSpPr>
                <p:spPr bwMode="auto">
                  <a:xfrm>
                    <a:off x="4737" y="3669"/>
                    <a:ext cx="6" cy="114"/>
                  </a:xfrm>
                  <a:prstGeom prst="rect">
                    <a:avLst/>
                  </a:prstGeom>
                  <a:solidFill>
                    <a:srgbClr val="FFDFD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68" name="Rectangle 523"/>
                  <p:cNvSpPr>
                    <a:spLocks noChangeArrowheads="1"/>
                  </p:cNvSpPr>
                  <p:nvPr/>
                </p:nvSpPr>
                <p:spPr bwMode="auto">
                  <a:xfrm>
                    <a:off x="4743" y="3669"/>
                    <a:ext cx="6" cy="114"/>
                  </a:xfrm>
                  <a:prstGeom prst="rect">
                    <a:avLst/>
                  </a:prstGeom>
                  <a:solidFill>
                    <a:srgbClr val="FFDE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69" name="Rectangle 524"/>
                  <p:cNvSpPr>
                    <a:spLocks noChangeArrowheads="1"/>
                  </p:cNvSpPr>
                  <p:nvPr/>
                </p:nvSpPr>
                <p:spPr bwMode="auto">
                  <a:xfrm>
                    <a:off x="4749" y="3669"/>
                    <a:ext cx="6" cy="114"/>
                  </a:xfrm>
                  <a:prstGeom prst="rect">
                    <a:avLst/>
                  </a:prstGeom>
                  <a:solidFill>
                    <a:srgbClr val="FFDE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70" name="Rectangle 525"/>
                  <p:cNvSpPr>
                    <a:spLocks noChangeArrowheads="1"/>
                  </p:cNvSpPr>
                  <p:nvPr/>
                </p:nvSpPr>
                <p:spPr bwMode="auto">
                  <a:xfrm>
                    <a:off x="4755" y="3669"/>
                    <a:ext cx="6" cy="114"/>
                  </a:xfrm>
                  <a:prstGeom prst="rect">
                    <a:avLst/>
                  </a:prstGeom>
                  <a:solidFill>
                    <a:srgbClr val="FFDD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71" name="Rectangle 526"/>
                  <p:cNvSpPr>
                    <a:spLocks noChangeArrowheads="1"/>
                  </p:cNvSpPr>
                  <p:nvPr/>
                </p:nvSpPr>
                <p:spPr bwMode="auto">
                  <a:xfrm>
                    <a:off x="4761" y="3669"/>
                    <a:ext cx="6" cy="114"/>
                  </a:xfrm>
                  <a:prstGeom prst="rect">
                    <a:avLst/>
                  </a:prstGeom>
                  <a:solidFill>
                    <a:srgbClr val="FFDCD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72" name="Rectangle 527"/>
                  <p:cNvSpPr>
                    <a:spLocks noChangeArrowheads="1"/>
                  </p:cNvSpPr>
                  <p:nvPr/>
                </p:nvSpPr>
                <p:spPr bwMode="auto">
                  <a:xfrm>
                    <a:off x="4767" y="3669"/>
                    <a:ext cx="6" cy="114"/>
                  </a:xfrm>
                  <a:prstGeom prst="rect">
                    <a:avLst/>
                  </a:prstGeom>
                  <a:solidFill>
                    <a:srgbClr val="FFDBD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73" name="Rectangle 528"/>
                  <p:cNvSpPr>
                    <a:spLocks noChangeArrowheads="1"/>
                  </p:cNvSpPr>
                  <p:nvPr/>
                </p:nvSpPr>
                <p:spPr bwMode="auto">
                  <a:xfrm>
                    <a:off x="4773" y="3669"/>
                    <a:ext cx="6" cy="114"/>
                  </a:xfrm>
                  <a:prstGeom prst="rect">
                    <a:avLst/>
                  </a:prstGeom>
                  <a:solidFill>
                    <a:srgbClr val="FFDBD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74" name="Rectangle 529"/>
                  <p:cNvSpPr>
                    <a:spLocks noChangeArrowheads="1"/>
                  </p:cNvSpPr>
                  <p:nvPr/>
                </p:nvSpPr>
                <p:spPr bwMode="auto">
                  <a:xfrm>
                    <a:off x="4779" y="3669"/>
                    <a:ext cx="6" cy="114"/>
                  </a:xfrm>
                  <a:prstGeom prst="rect">
                    <a:avLst/>
                  </a:prstGeom>
                  <a:solidFill>
                    <a:srgbClr val="FFDAD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75" name="Rectangle 530"/>
                  <p:cNvSpPr>
                    <a:spLocks noChangeArrowheads="1"/>
                  </p:cNvSpPr>
                  <p:nvPr/>
                </p:nvSpPr>
                <p:spPr bwMode="auto">
                  <a:xfrm>
                    <a:off x="4785" y="3669"/>
                    <a:ext cx="6" cy="114"/>
                  </a:xfrm>
                  <a:prstGeom prst="rect">
                    <a:avLst/>
                  </a:prstGeom>
                  <a:solidFill>
                    <a:srgbClr val="FFD9D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76" name="Rectangle 531"/>
                  <p:cNvSpPr>
                    <a:spLocks noChangeArrowheads="1"/>
                  </p:cNvSpPr>
                  <p:nvPr/>
                </p:nvSpPr>
                <p:spPr bwMode="auto">
                  <a:xfrm>
                    <a:off x="4791" y="3669"/>
                    <a:ext cx="6" cy="114"/>
                  </a:xfrm>
                  <a:prstGeom prst="rect">
                    <a:avLst/>
                  </a:prstGeom>
                  <a:solidFill>
                    <a:srgbClr val="FFD8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77" name="Rectangle 532"/>
                  <p:cNvSpPr>
                    <a:spLocks noChangeArrowheads="1"/>
                  </p:cNvSpPr>
                  <p:nvPr/>
                </p:nvSpPr>
                <p:spPr bwMode="auto">
                  <a:xfrm>
                    <a:off x="4797" y="3669"/>
                    <a:ext cx="6" cy="114"/>
                  </a:xfrm>
                  <a:prstGeom prst="rect">
                    <a:avLst/>
                  </a:prstGeom>
                  <a:solidFill>
                    <a:srgbClr val="FFD7D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78" name="Rectangle 533"/>
                  <p:cNvSpPr>
                    <a:spLocks noChangeArrowheads="1"/>
                  </p:cNvSpPr>
                  <p:nvPr/>
                </p:nvSpPr>
                <p:spPr bwMode="auto">
                  <a:xfrm>
                    <a:off x="4803" y="3669"/>
                    <a:ext cx="6" cy="114"/>
                  </a:xfrm>
                  <a:prstGeom prst="rect">
                    <a:avLst/>
                  </a:prstGeom>
                  <a:solidFill>
                    <a:srgbClr val="FFD6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79" name="Rectangle 534"/>
                  <p:cNvSpPr>
                    <a:spLocks noChangeArrowheads="1"/>
                  </p:cNvSpPr>
                  <p:nvPr/>
                </p:nvSpPr>
                <p:spPr bwMode="auto">
                  <a:xfrm>
                    <a:off x="4809" y="3669"/>
                    <a:ext cx="6" cy="114"/>
                  </a:xfrm>
                  <a:prstGeom prst="rect">
                    <a:avLst/>
                  </a:prstGeom>
                  <a:solidFill>
                    <a:srgbClr val="FFD5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80" name="Rectangle 535"/>
                  <p:cNvSpPr>
                    <a:spLocks noChangeArrowheads="1"/>
                  </p:cNvSpPr>
                  <p:nvPr/>
                </p:nvSpPr>
                <p:spPr bwMode="auto">
                  <a:xfrm>
                    <a:off x="4815" y="3669"/>
                    <a:ext cx="6" cy="114"/>
                  </a:xfrm>
                  <a:prstGeom prst="rect">
                    <a:avLst/>
                  </a:prstGeom>
                  <a:solidFill>
                    <a:srgbClr val="FFD5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81" name="Rectangle 536"/>
                  <p:cNvSpPr>
                    <a:spLocks noChangeArrowheads="1"/>
                  </p:cNvSpPr>
                  <p:nvPr/>
                </p:nvSpPr>
                <p:spPr bwMode="auto">
                  <a:xfrm>
                    <a:off x="4821" y="3669"/>
                    <a:ext cx="6" cy="114"/>
                  </a:xfrm>
                  <a:prstGeom prst="rect">
                    <a:avLst/>
                  </a:prstGeom>
                  <a:solidFill>
                    <a:srgbClr val="FFD4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82" name="Rectangle 537"/>
                  <p:cNvSpPr>
                    <a:spLocks noChangeArrowheads="1"/>
                  </p:cNvSpPr>
                  <p:nvPr/>
                </p:nvSpPr>
                <p:spPr bwMode="auto">
                  <a:xfrm>
                    <a:off x="4827" y="3669"/>
                    <a:ext cx="6" cy="114"/>
                  </a:xfrm>
                  <a:prstGeom prst="rect">
                    <a:avLst/>
                  </a:prstGeom>
                  <a:solidFill>
                    <a:srgbClr val="FFD3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83" name="Rectangle 538"/>
                  <p:cNvSpPr>
                    <a:spLocks noChangeArrowheads="1"/>
                  </p:cNvSpPr>
                  <p:nvPr/>
                </p:nvSpPr>
                <p:spPr bwMode="auto">
                  <a:xfrm>
                    <a:off x="4833" y="3669"/>
                    <a:ext cx="6" cy="114"/>
                  </a:xfrm>
                  <a:prstGeom prst="rect">
                    <a:avLst/>
                  </a:prstGeom>
                  <a:solidFill>
                    <a:srgbClr val="FFD2D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84" name="Rectangle 539"/>
                  <p:cNvSpPr>
                    <a:spLocks noChangeArrowheads="1"/>
                  </p:cNvSpPr>
                  <p:nvPr/>
                </p:nvSpPr>
                <p:spPr bwMode="auto">
                  <a:xfrm>
                    <a:off x="4839" y="3669"/>
                    <a:ext cx="6" cy="114"/>
                  </a:xfrm>
                  <a:prstGeom prst="rect">
                    <a:avLst/>
                  </a:prstGeom>
                  <a:solidFill>
                    <a:srgbClr val="FFD1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85" name="Rectangle 540"/>
                  <p:cNvSpPr>
                    <a:spLocks noChangeArrowheads="1"/>
                  </p:cNvSpPr>
                  <p:nvPr/>
                </p:nvSpPr>
                <p:spPr bwMode="auto">
                  <a:xfrm>
                    <a:off x="4845" y="3669"/>
                    <a:ext cx="6" cy="114"/>
                  </a:xfrm>
                  <a:prstGeom prst="rect">
                    <a:avLst/>
                  </a:prstGeom>
                  <a:solidFill>
                    <a:srgbClr val="FFD0D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86" name="Rectangle 541"/>
                  <p:cNvSpPr>
                    <a:spLocks noChangeArrowheads="1"/>
                  </p:cNvSpPr>
                  <p:nvPr/>
                </p:nvSpPr>
                <p:spPr bwMode="auto">
                  <a:xfrm>
                    <a:off x="4851" y="3669"/>
                    <a:ext cx="6" cy="114"/>
                  </a:xfrm>
                  <a:prstGeom prst="rect">
                    <a:avLst/>
                  </a:prstGeom>
                  <a:solidFill>
                    <a:srgbClr val="FFCFC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87" name="Rectangle 542"/>
                  <p:cNvSpPr>
                    <a:spLocks noChangeArrowheads="1"/>
                  </p:cNvSpPr>
                  <p:nvPr/>
                </p:nvSpPr>
                <p:spPr bwMode="auto">
                  <a:xfrm>
                    <a:off x="4857" y="3669"/>
                    <a:ext cx="6" cy="114"/>
                  </a:xfrm>
                  <a:prstGeom prst="rect">
                    <a:avLst/>
                  </a:prstGeom>
                  <a:solidFill>
                    <a:srgbClr val="FFCEC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88" name="Rectangle 543"/>
                  <p:cNvSpPr>
                    <a:spLocks noChangeArrowheads="1"/>
                  </p:cNvSpPr>
                  <p:nvPr/>
                </p:nvSpPr>
                <p:spPr bwMode="auto">
                  <a:xfrm>
                    <a:off x="4863" y="3669"/>
                    <a:ext cx="6" cy="114"/>
                  </a:xfrm>
                  <a:prstGeom prst="rect">
                    <a:avLst/>
                  </a:prstGeom>
                  <a:solidFill>
                    <a:srgbClr val="FFCDC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89" name="Rectangle 544"/>
                  <p:cNvSpPr>
                    <a:spLocks noChangeArrowheads="1"/>
                  </p:cNvSpPr>
                  <p:nvPr/>
                </p:nvSpPr>
                <p:spPr bwMode="auto">
                  <a:xfrm>
                    <a:off x="4869" y="3669"/>
                    <a:ext cx="6" cy="114"/>
                  </a:xfrm>
                  <a:prstGeom prst="rect">
                    <a:avLst/>
                  </a:prstGeom>
                  <a:solidFill>
                    <a:srgbClr val="FFCC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90" name="Rectangle 545"/>
                  <p:cNvSpPr>
                    <a:spLocks noChangeArrowheads="1"/>
                  </p:cNvSpPr>
                  <p:nvPr/>
                </p:nvSpPr>
                <p:spPr bwMode="auto">
                  <a:xfrm>
                    <a:off x="4875" y="3669"/>
                    <a:ext cx="6" cy="114"/>
                  </a:xfrm>
                  <a:prstGeom prst="rect">
                    <a:avLst/>
                  </a:prstGeom>
                  <a:solidFill>
                    <a:srgbClr val="FFCB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91" name="Rectangle 546"/>
                  <p:cNvSpPr>
                    <a:spLocks noChangeArrowheads="1"/>
                  </p:cNvSpPr>
                  <p:nvPr/>
                </p:nvSpPr>
                <p:spPr bwMode="auto">
                  <a:xfrm>
                    <a:off x="4881" y="3669"/>
                    <a:ext cx="6" cy="114"/>
                  </a:xfrm>
                  <a:prstGeom prst="rect">
                    <a:avLst/>
                  </a:prstGeom>
                  <a:solidFill>
                    <a:srgbClr val="FFCAC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92" name="Rectangle 547"/>
                  <p:cNvSpPr>
                    <a:spLocks noChangeArrowheads="1"/>
                  </p:cNvSpPr>
                  <p:nvPr/>
                </p:nvSpPr>
                <p:spPr bwMode="auto">
                  <a:xfrm>
                    <a:off x="4887" y="3669"/>
                    <a:ext cx="6" cy="114"/>
                  </a:xfrm>
                  <a:prstGeom prst="rect">
                    <a:avLst/>
                  </a:prstGeom>
                  <a:solidFill>
                    <a:srgbClr val="FFC9C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93" name="Rectangle 548"/>
                  <p:cNvSpPr>
                    <a:spLocks noChangeArrowheads="1"/>
                  </p:cNvSpPr>
                  <p:nvPr/>
                </p:nvSpPr>
                <p:spPr bwMode="auto">
                  <a:xfrm>
                    <a:off x="4893" y="3669"/>
                    <a:ext cx="6" cy="114"/>
                  </a:xfrm>
                  <a:prstGeom prst="rect">
                    <a:avLst/>
                  </a:prstGeom>
                  <a:solidFill>
                    <a:srgbClr val="FFC8C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94" name="Rectangle 549"/>
                  <p:cNvSpPr>
                    <a:spLocks noChangeArrowheads="1"/>
                  </p:cNvSpPr>
                  <p:nvPr/>
                </p:nvSpPr>
                <p:spPr bwMode="auto">
                  <a:xfrm>
                    <a:off x="4899" y="3669"/>
                    <a:ext cx="6" cy="114"/>
                  </a:xfrm>
                  <a:prstGeom prst="rect">
                    <a:avLst/>
                  </a:prstGeom>
                  <a:solidFill>
                    <a:srgbClr val="FFC7C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95" name="Rectangle 550"/>
                  <p:cNvSpPr>
                    <a:spLocks noChangeArrowheads="1"/>
                  </p:cNvSpPr>
                  <p:nvPr/>
                </p:nvSpPr>
                <p:spPr bwMode="auto">
                  <a:xfrm>
                    <a:off x="4905" y="3669"/>
                    <a:ext cx="6" cy="114"/>
                  </a:xfrm>
                  <a:prstGeom prst="rect">
                    <a:avLst/>
                  </a:prstGeom>
                  <a:solidFill>
                    <a:srgbClr val="FFC6C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96" name="Rectangle 551"/>
                  <p:cNvSpPr>
                    <a:spLocks noChangeArrowheads="1"/>
                  </p:cNvSpPr>
                  <p:nvPr/>
                </p:nvSpPr>
                <p:spPr bwMode="auto">
                  <a:xfrm>
                    <a:off x="4911" y="3669"/>
                    <a:ext cx="6" cy="114"/>
                  </a:xfrm>
                  <a:prstGeom prst="rect">
                    <a:avLst/>
                  </a:prstGeom>
                  <a:solidFill>
                    <a:srgbClr val="FFC5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97" name="Rectangle 552"/>
                  <p:cNvSpPr>
                    <a:spLocks noChangeArrowheads="1"/>
                  </p:cNvSpPr>
                  <p:nvPr/>
                </p:nvSpPr>
                <p:spPr bwMode="auto">
                  <a:xfrm>
                    <a:off x="4917" y="3669"/>
                    <a:ext cx="6" cy="114"/>
                  </a:xfrm>
                  <a:prstGeom prst="rect">
                    <a:avLst/>
                  </a:prstGeom>
                  <a:solidFill>
                    <a:srgbClr val="FFC4C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98" name="Rectangle 553"/>
                  <p:cNvSpPr>
                    <a:spLocks noChangeArrowheads="1"/>
                  </p:cNvSpPr>
                  <p:nvPr/>
                </p:nvSpPr>
                <p:spPr bwMode="auto">
                  <a:xfrm>
                    <a:off x="4923" y="3669"/>
                    <a:ext cx="6" cy="114"/>
                  </a:xfrm>
                  <a:prstGeom prst="rect">
                    <a:avLst/>
                  </a:prstGeom>
                  <a:solidFill>
                    <a:srgbClr val="FFC3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99" name="Rectangle 554"/>
                  <p:cNvSpPr>
                    <a:spLocks noChangeArrowheads="1"/>
                  </p:cNvSpPr>
                  <p:nvPr/>
                </p:nvSpPr>
                <p:spPr bwMode="auto">
                  <a:xfrm>
                    <a:off x="4929" y="3669"/>
                    <a:ext cx="6" cy="114"/>
                  </a:xfrm>
                  <a:prstGeom prst="rect">
                    <a:avLst/>
                  </a:prstGeom>
                  <a:solidFill>
                    <a:srgbClr val="FFC2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00" name="Rectangle 555"/>
                  <p:cNvSpPr>
                    <a:spLocks noChangeArrowheads="1"/>
                  </p:cNvSpPr>
                  <p:nvPr/>
                </p:nvSpPr>
                <p:spPr bwMode="auto">
                  <a:xfrm>
                    <a:off x="4935" y="3669"/>
                    <a:ext cx="6" cy="114"/>
                  </a:xfrm>
                  <a:prstGeom prst="rect">
                    <a:avLst/>
                  </a:prstGeom>
                  <a:solidFill>
                    <a:srgbClr val="FFC1C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01" name="Rectangle 556"/>
                  <p:cNvSpPr>
                    <a:spLocks noChangeArrowheads="1"/>
                  </p:cNvSpPr>
                  <p:nvPr/>
                </p:nvSpPr>
                <p:spPr bwMode="auto">
                  <a:xfrm>
                    <a:off x="4941" y="3669"/>
                    <a:ext cx="6" cy="114"/>
                  </a:xfrm>
                  <a:prstGeom prst="rect">
                    <a:avLst/>
                  </a:prstGeom>
                  <a:solidFill>
                    <a:srgbClr val="FFC0C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02" name="Rectangle 557"/>
                  <p:cNvSpPr>
                    <a:spLocks noChangeArrowheads="1"/>
                  </p:cNvSpPr>
                  <p:nvPr/>
                </p:nvSpPr>
                <p:spPr bwMode="auto">
                  <a:xfrm>
                    <a:off x="4947" y="3669"/>
                    <a:ext cx="6" cy="114"/>
                  </a:xfrm>
                  <a:prstGeom prst="rect">
                    <a:avLst/>
                  </a:prstGeom>
                  <a:solidFill>
                    <a:srgbClr val="FFBFB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03" name="Rectangle 558"/>
                  <p:cNvSpPr>
                    <a:spLocks noChangeArrowheads="1"/>
                  </p:cNvSpPr>
                  <p:nvPr/>
                </p:nvSpPr>
                <p:spPr bwMode="auto">
                  <a:xfrm>
                    <a:off x="4953" y="3669"/>
                    <a:ext cx="6" cy="114"/>
                  </a:xfrm>
                  <a:prstGeom prst="rect">
                    <a:avLst/>
                  </a:prstGeom>
                  <a:solidFill>
                    <a:srgbClr val="FFBEB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04" name="Rectangle 559"/>
                  <p:cNvSpPr>
                    <a:spLocks noChangeArrowheads="1"/>
                  </p:cNvSpPr>
                  <p:nvPr/>
                </p:nvSpPr>
                <p:spPr bwMode="auto">
                  <a:xfrm>
                    <a:off x="4959" y="3669"/>
                    <a:ext cx="6" cy="114"/>
                  </a:xfrm>
                  <a:prstGeom prst="rect">
                    <a:avLst/>
                  </a:prstGeom>
                  <a:solidFill>
                    <a:srgbClr val="FFBCB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05" name="Rectangle 560"/>
                  <p:cNvSpPr>
                    <a:spLocks noChangeArrowheads="1"/>
                  </p:cNvSpPr>
                  <p:nvPr/>
                </p:nvSpPr>
                <p:spPr bwMode="auto">
                  <a:xfrm>
                    <a:off x="4965" y="3669"/>
                    <a:ext cx="6" cy="114"/>
                  </a:xfrm>
                  <a:prstGeom prst="rect">
                    <a:avLst/>
                  </a:prstGeom>
                  <a:solidFill>
                    <a:srgbClr val="FFBBB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06" name="Rectangle 561"/>
                  <p:cNvSpPr>
                    <a:spLocks noChangeArrowheads="1"/>
                  </p:cNvSpPr>
                  <p:nvPr/>
                </p:nvSpPr>
                <p:spPr bwMode="auto">
                  <a:xfrm>
                    <a:off x="4971" y="3669"/>
                    <a:ext cx="6" cy="114"/>
                  </a:xfrm>
                  <a:prstGeom prst="rect">
                    <a:avLst/>
                  </a:prstGeom>
                  <a:solidFill>
                    <a:srgbClr val="FFBAB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07" name="Rectangle 562"/>
                  <p:cNvSpPr>
                    <a:spLocks noChangeArrowheads="1"/>
                  </p:cNvSpPr>
                  <p:nvPr/>
                </p:nvSpPr>
                <p:spPr bwMode="auto">
                  <a:xfrm>
                    <a:off x="4977" y="3669"/>
                    <a:ext cx="6" cy="114"/>
                  </a:xfrm>
                  <a:prstGeom prst="rect">
                    <a:avLst/>
                  </a:prstGeom>
                  <a:solidFill>
                    <a:srgbClr val="FFB9B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08" name="Rectangle 563"/>
                  <p:cNvSpPr>
                    <a:spLocks noChangeArrowheads="1"/>
                  </p:cNvSpPr>
                  <p:nvPr/>
                </p:nvSpPr>
                <p:spPr bwMode="auto">
                  <a:xfrm>
                    <a:off x="4983" y="3669"/>
                    <a:ext cx="6" cy="114"/>
                  </a:xfrm>
                  <a:prstGeom prst="rect">
                    <a:avLst/>
                  </a:prstGeom>
                  <a:solidFill>
                    <a:srgbClr val="FFB8B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09" name="Rectangle 564"/>
                  <p:cNvSpPr>
                    <a:spLocks noChangeArrowheads="1"/>
                  </p:cNvSpPr>
                  <p:nvPr/>
                </p:nvSpPr>
                <p:spPr bwMode="auto">
                  <a:xfrm>
                    <a:off x="4989" y="3669"/>
                    <a:ext cx="6" cy="114"/>
                  </a:xfrm>
                  <a:prstGeom prst="rect">
                    <a:avLst/>
                  </a:prstGeom>
                  <a:solidFill>
                    <a:srgbClr val="FFB7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10" name="Rectangle 565"/>
                  <p:cNvSpPr>
                    <a:spLocks noChangeArrowheads="1"/>
                  </p:cNvSpPr>
                  <p:nvPr/>
                </p:nvSpPr>
                <p:spPr bwMode="auto">
                  <a:xfrm>
                    <a:off x="4995" y="3669"/>
                    <a:ext cx="6" cy="114"/>
                  </a:xfrm>
                  <a:prstGeom prst="rect">
                    <a:avLst/>
                  </a:prstGeom>
                  <a:solidFill>
                    <a:srgbClr val="FFB6B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11" name="Rectangle 566"/>
                  <p:cNvSpPr>
                    <a:spLocks noChangeArrowheads="1"/>
                  </p:cNvSpPr>
                  <p:nvPr/>
                </p:nvSpPr>
                <p:spPr bwMode="auto">
                  <a:xfrm>
                    <a:off x="5001" y="3669"/>
                    <a:ext cx="6" cy="114"/>
                  </a:xfrm>
                  <a:prstGeom prst="rect">
                    <a:avLst/>
                  </a:prstGeom>
                  <a:solidFill>
                    <a:srgbClr val="FFB3B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12" name="Rectangle 567"/>
                  <p:cNvSpPr>
                    <a:spLocks noChangeArrowheads="1"/>
                  </p:cNvSpPr>
                  <p:nvPr/>
                </p:nvSpPr>
                <p:spPr bwMode="auto">
                  <a:xfrm>
                    <a:off x="5007" y="3669"/>
                    <a:ext cx="6" cy="114"/>
                  </a:xfrm>
                  <a:prstGeom prst="rect">
                    <a:avLst/>
                  </a:prstGeom>
                  <a:solidFill>
                    <a:srgbClr val="FFB2B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13" name="Rectangle 568"/>
                  <p:cNvSpPr>
                    <a:spLocks noChangeArrowheads="1"/>
                  </p:cNvSpPr>
                  <p:nvPr/>
                </p:nvSpPr>
                <p:spPr bwMode="auto">
                  <a:xfrm>
                    <a:off x="5013" y="3669"/>
                    <a:ext cx="6" cy="114"/>
                  </a:xfrm>
                  <a:prstGeom prst="rect">
                    <a:avLst/>
                  </a:prstGeom>
                  <a:solidFill>
                    <a:srgbClr val="FFB1B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14" name="Rectangle 569"/>
                  <p:cNvSpPr>
                    <a:spLocks noChangeArrowheads="1"/>
                  </p:cNvSpPr>
                  <p:nvPr/>
                </p:nvSpPr>
                <p:spPr bwMode="auto">
                  <a:xfrm>
                    <a:off x="5019" y="3669"/>
                    <a:ext cx="6" cy="114"/>
                  </a:xfrm>
                  <a:prstGeom prst="rect">
                    <a:avLst/>
                  </a:prstGeom>
                  <a:solidFill>
                    <a:srgbClr val="FFB0B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15" name="Rectangle 570"/>
                  <p:cNvSpPr>
                    <a:spLocks noChangeArrowheads="1"/>
                  </p:cNvSpPr>
                  <p:nvPr/>
                </p:nvSpPr>
                <p:spPr bwMode="auto">
                  <a:xfrm>
                    <a:off x="5025" y="3669"/>
                    <a:ext cx="6" cy="114"/>
                  </a:xfrm>
                  <a:prstGeom prst="rect">
                    <a:avLst/>
                  </a:prstGeom>
                  <a:solidFill>
                    <a:srgbClr val="FFAEA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16" name="Rectangle 571"/>
                  <p:cNvSpPr>
                    <a:spLocks noChangeArrowheads="1"/>
                  </p:cNvSpPr>
                  <p:nvPr/>
                </p:nvSpPr>
                <p:spPr bwMode="auto">
                  <a:xfrm>
                    <a:off x="5031" y="3669"/>
                    <a:ext cx="6" cy="114"/>
                  </a:xfrm>
                  <a:prstGeom prst="rect">
                    <a:avLst/>
                  </a:prstGeom>
                  <a:solidFill>
                    <a:srgbClr val="FFADA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17" name="Rectangle 572"/>
                  <p:cNvSpPr>
                    <a:spLocks noChangeArrowheads="1"/>
                  </p:cNvSpPr>
                  <p:nvPr/>
                </p:nvSpPr>
                <p:spPr bwMode="auto">
                  <a:xfrm>
                    <a:off x="5037" y="3669"/>
                    <a:ext cx="6" cy="114"/>
                  </a:xfrm>
                  <a:prstGeom prst="rect">
                    <a:avLst/>
                  </a:prstGeom>
                  <a:solidFill>
                    <a:srgbClr val="FFACA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18" name="Rectangle 573"/>
                  <p:cNvSpPr>
                    <a:spLocks noChangeArrowheads="1"/>
                  </p:cNvSpPr>
                  <p:nvPr/>
                </p:nvSpPr>
                <p:spPr bwMode="auto">
                  <a:xfrm>
                    <a:off x="5043" y="3669"/>
                    <a:ext cx="6" cy="114"/>
                  </a:xfrm>
                  <a:prstGeom prst="rect">
                    <a:avLst/>
                  </a:prstGeom>
                  <a:solidFill>
                    <a:srgbClr val="FFABA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19" name="Rectangle 574"/>
                  <p:cNvSpPr>
                    <a:spLocks noChangeArrowheads="1"/>
                  </p:cNvSpPr>
                  <p:nvPr/>
                </p:nvSpPr>
                <p:spPr bwMode="auto">
                  <a:xfrm>
                    <a:off x="5049" y="3669"/>
                    <a:ext cx="6" cy="114"/>
                  </a:xfrm>
                  <a:prstGeom prst="rect">
                    <a:avLst/>
                  </a:prstGeom>
                  <a:solidFill>
                    <a:srgbClr val="FFA9A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20" name="Rectangle 575"/>
                  <p:cNvSpPr>
                    <a:spLocks noChangeArrowheads="1"/>
                  </p:cNvSpPr>
                  <p:nvPr/>
                </p:nvSpPr>
                <p:spPr bwMode="auto">
                  <a:xfrm>
                    <a:off x="5055" y="3669"/>
                    <a:ext cx="6" cy="114"/>
                  </a:xfrm>
                  <a:prstGeom prst="rect">
                    <a:avLst/>
                  </a:prstGeom>
                  <a:solidFill>
                    <a:srgbClr val="FFA8A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21" name="Rectangle 576"/>
                  <p:cNvSpPr>
                    <a:spLocks noChangeArrowheads="1"/>
                  </p:cNvSpPr>
                  <p:nvPr/>
                </p:nvSpPr>
                <p:spPr bwMode="auto">
                  <a:xfrm>
                    <a:off x="5061" y="3669"/>
                    <a:ext cx="6" cy="114"/>
                  </a:xfrm>
                  <a:prstGeom prst="rect">
                    <a:avLst/>
                  </a:prstGeom>
                  <a:solidFill>
                    <a:srgbClr val="FFA7A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22" name="Rectangle 577"/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3669"/>
                    <a:ext cx="6" cy="114"/>
                  </a:xfrm>
                  <a:prstGeom prst="rect">
                    <a:avLst/>
                  </a:prstGeom>
                  <a:solidFill>
                    <a:srgbClr val="FFA6A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23" name="Rectangle 578"/>
                  <p:cNvSpPr>
                    <a:spLocks noChangeArrowheads="1"/>
                  </p:cNvSpPr>
                  <p:nvPr/>
                </p:nvSpPr>
                <p:spPr bwMode="auto">
                  <a:xfrm>
                    <a:off x="5073" y="3669"/>
                    <a:ext cx="6" cy="114"/>
                  </a:xfrm>
                  <a:prstGeom prst="rect">
                    <a:avLst/>
                  </a:prstGeom>
                  <a:solidFill>
                    <a:srgbClr val="FFA4A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24" name="Rectangle 579"/>
                  <p:cNvSpPr>
                    <a:spLocks noChangeArrowheads="1"/>
                  </p:cNvSpPr>
                  <p:nvPr/>
                </p:nvSpPr>
                <p:spPr bwMode="auto">
                  <a:xfrm>
                    <a:off x="5079" y="3669"/>
                    <a:ext cx="6" cy="114"/>
                  </a:xfrm>
                  <a:prstGeom prst="rect">
                    <a:avLst/>
                  </a:prstGeom>
                  <a:solidFill>
                    <a:srgbClr val="FFA3A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25" name="Rectangle 580"/>
                  <p:cNvSpPr>
                    <a:spLocks noChangeArrowheads="1"/>
                  </p:cNvSpPr>
                  <p:nvPr/>
                </p:nvSpPr>
                <p:spPr bwMode="auto">
                  <a:xfrm>
                    <a:off x="5085" y="3669"/>
                    <a:ext cx="6" cy="114"/>
                  </a:xfrm>
                  <a:prstGeom prst="rect">
                    <a:avLst/>
                  </a:prstGeom>
                  <a:solidFill>
                    <a:srgbClr val="FF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26" name="Rectangle 581"/>
                  <p:cNvSpPr>
                    <a:spLocks noChangeArrowheads="1"/>
                  </p:cNvSpPr>
                  <p:nvPr/>
                </p:nvSpPr>
                <p:spPr bwMode="auto">
                  <a:xfrm>
                    <a:off x="5091" y="3669"/>
                    <a:ext cx="6" cy="114"/>
                  </a:xfrm>
                  <a:prstGeom prst="rect">
                    <a:avLst/>
                  </a:prstGeom>
                  <a:solidFill>
                    <a:srgbClr val="FFA1A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27" name="Rectangle 582"/>
                  <p:cNvSpPr>
                    <a:spLocks noChangeArrowheads="1"/>
                  </p:cNvSpPr>
                  <p:nvPr/>
                </p:nvSpPr>
                <p:spPr bwMode="auto">
                  <a:xfrm>
                    <a:off x="5097" y="3669"/>
                    <a:ext cx="6" cy="114"/>
                  </a:xfrm>
                  <a:prstGeom prst="rect">
                    <a:avLst/>
                  </a:prstGeom>
                  <a:solidFill>
                    <a:srgbClr val="FF9F9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28" name="Rectangle 583"/>
                  <p:cNvSpPr>
                    <a:spLocks noChangeArrowheads="1"/>
                  </p:cNvSpPr>
                  <p:nvPr/>
                </p:nvSpPr>
                <p:spPr bwMode="auto">
                  <a:xfrm>
                    <a:off x="5103" y="3669"/>
                    <a:ext cx="6" cy="114"/>
                  </a:xfrm>
                  <a:prstGeom prst="rect">
                    <a:avLst/>
                  </a:prstGeom>
                  <a:solidFill>
                    <a:srgbClr val="FF9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29" name="Rectangle 584"/>
                  <p:cNvSpPr>
                    <a:spLocks noChangeArrowheads="1"/>
                  </p:cNvSpPr>
                  <p:nvPr/>
                </p:nvSpPr>
                <p:spPr bwMode="auto">
                  <a:xfrm>
                    <a:off x="5109" y="3669"/>
                    <a:ext cx="6" cy="114"/>
                  </a:xfrm>
                  <a:prstGeom prst="rect">
                    <a:avLst/>
                  </a:prstGeom>
                  <a:solidFill>
                    <a:srgbClr val="FF9D9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30" name="Rectangle 585"/>
                  <p:cNvSpPr>
                    <a:spLocks noChangeArrowheads="1"/>
                  </p:cNvSpPr>
                  <p:nvPr/>
                </p:nvSpPr>
                <p:spPr bwMode="auto">
                  <a:xfrm>
                    <a:off x="5115" y="3669"/>
                    <a:ext cx="6" cy="114"/>
                  </a:xfrm>
                  <a:prstGeom prst="rect">
                    <a:avLst/>
                  </a:prstGeom>
                  <a:solidFill>
                    <a:srgbClr val="FF9B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31" name="Rectangle 586"/>
                  <p:cNvSpPr>
                    <a:spLocks noChangeArrowheads="1"/>
                  </p:cNvSpPr>
                  <p:nvPr/>
                </p:nvSpPr>
                <p:spPr bwMode="auto">
                  <a:xfrm>
                    <a:off x="5121" y="3669"/>
                    <a:ext cx="6" cy="114"/>
                  </a:xfrm>
                  <a:prstGeom prst="rect">
                    <a:avLst/>
                  </a:prstGeom>
                  <a:solidFill>
                    <a:srgbClr val="FF9A9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32" name="Rectangle 587"/>
                  <p:cNvSpPr>
                    <a:spLocks noChangeArrowheads="1"/>
                  </p:cNvSpPr>
                  <p:nvPr/>
                </p:nvSpPr>
                <p:spPr bwMode="auto">
                  <a:xfrm>
                    <a:off x="5127" y="3669"/>
                    <a:ext cx="6" cy="114"/>
                  </a:xfrm>
                  <a:prstGeom prst="rect">
                    <a:avLst/>
                  </a:prstGeom>
                  <a:solidFill>
                    <a:srgbClr val="FF99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33" name="Rectangle 588"/>
                  <p:cNvSpPr>
                    <a:spLocks noChangeArrowheads="1"/>
                  </p:cNvSpPr>
                  <p:nvPr/>
                </p:nvSpPr>
                <p:spPr bwMode="auto">
                  <a:xfrm>
                    <a:off x="5133" y="3669"/>
                    <a:ext cx="6" cy="114"/>
                  </a:xfrm>
                  <a:prstGeom prst="rect">
                    <a:avLst/>
                  </a:prstGeom>
                  <a:solidFill>
                    <a:srgbClr val="FF98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34" name="Rectangle 589"/>
                  <p:cNvSpPr>
                    <a:spLocks noChangeArrowheads="1"/>
                  </p:cNvSpPr>
                  <p:nvPr/>
                </p:nvSpPr>
                <p:spPr bwMode="auto">
                  <a:xfrm>
                    <a:off x="5139" y="3669"/>
                    <a:ext cx="6" cy="114"/>
                  </a:xfrm>
                  <a:prstGeom prst="rect">
                    <a:avLst/>
                  </a:prstGeom>
                  <a:solidFill>
                    <a:srgbClr val="FF969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35" name="Rectangle 590"/>
                  <p:cNvSpPr>
                    <a:spLocks noChangeArrowheads="1"/>
                  </p:cNvSpPr>
                  <p:nvPr/>
                </p:nvSpPr>
                <p:spPr bwMode="auto">
                  <a:xfrm>
                    <a:off x="5145" y="3669"/>
                    <a:ext cx="6" cy="114"/>
                  </a:xfrm>
                  <a:prstGeom prst="rect">
                    <a:avLst/>
                  </a:prstGeom>
                  <a:solidFill>
                    <a:srgbClr val="FF959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36" name="Rectangle 591"/>
                  <p:cNvSpPr>
                    <a:spLocks noChangeArrowheads="1"/>
                  </p:cNvSpPr>
                  <p:nvPr/>
                </p:nvSpPr>
                <p:spPr bwMode="auto">
                  <a:xfrm>
                    <a:off x="5151" y="3669"/>
                    <a:ext cx="6" cy="114"/>
                  </a:xfrm>
                  <a:prstGeom prst="rect">
                    <a:avLst/>
                  </a:prstGeom>
                  <a:solidFill>
                    <a:srgbClr val="FF949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37" name="Rectangle 592"/>
                  <p:cNvSpPr>
                    <a:spLocks noChangeArrowheads="1"/>
                  </p:cNvSpPr>
                  <p:nvPr/>
                </p:nvSpPr>
                <p:spPr bwMode="auto">
                  <a:xfrm>
                    <a:off x="5157" y="3669"/>
                    <a:ext cx="6" cy="114"/>
                  </a:xfrm>
                  <a:prstGeom prst="rect">
                    <a:avLst/>
                  </a:prstGeom>
                  <a:solidFill>
                    <a:srgbClr val="FF929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38" name="Rectangle 593"/>
                  <p:cNvSpPr>
                    <a:spLocks noChangeArrowheads="1"/>
                  </p:cNvSpPr>
                  <p:nvPr/>
                </p:nvSpPr>
                <p:spPr bwMode="auto">
                  <a:xfrm>
                    <a:off x="5163" y="3669"/>
                    <a:ext cx="6" cy="114"/>
                  </a:xfrm>
                  <a:prstGeom prst="rect">
                    <a:avLst/>
                  </a:prstGeom>
                  <a:solidFill>
                    <a:srgbClr val="FF919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39" name="Rectangle 594"/>
                  <p:cNvSpPr>
                    <a:spLocks noChangeArrowheads="1"/>
                  </p:cNvSpPr>
                  <p:nvPr/>
                </p:nvSpPr>
                <p:spPr bwMode="auto">
                  <a:xfrm>
                    <a:off x="5169" y="3669"/>
                    <a:ext cx="6" cy="114"/>
                  </a:xfrm>
                  <a:prstGeom prst="rect">
                    <a:avLst/>
                  </a:prstGeom>
                  <a:solidFill>
                    <a:srgbClr val="FF909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40" name="Rectangle 595"/>
                  <p:cNvSpPr>
                    <a:spLocks noChangeArrowheads="1"/>
                  </p:cNvSpPr>
                  <p:nvPr/>
                </p:nvSpPr>
                <p:spPr bwMode="auto">
                  <a:xfrm>
                    <a:off x="5175" y="3669"/>
                    <a:ext cx="6" cy="114"/>
                  </a:xfrm>
                  <a:prstGeom prst="rect">
                    <a:avLst/>
                  </a:prstGeom>
                  <a:solidFill>
                    <a:srgbClr val="FF8E8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41" name="Rectangle 596"/>
                  <p:cNvSpPr>
                    <a:spLocks noChangeArrowheads="1"/>
                  </p:cNvSpPr>
                  <p:nvPr/>
                </p:nvSpPr>
                <p:spPr bwMode="auto">
                  <a:xfrm>
                    <a:off x="5181" y="3669"/>
                    <a:ext cx="6" cy="114"/>
                  </a:xfrm>
                  <a:prstGeom prst="rect">
                    <a:avLst/>
                  </a:prstGeom>
                  <a:solidFill>
                    <a:srgbClr val="FF8D8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42" name="Rectangle 597"/>
                  <p:cNvSpPr>
                    <a:spLocks noChangeArrowheads="1"/>
                  </p:cNvSpPr>
                  <p:nvPr/>
                </p:nvSpPr>
                <p:spPr bwMode="auto">
                  <a:xfrm>
                    <a:off x="5187" y="3669"/>
                    <a:ext cx="6" cy="114"/>
                  </a:xfrm>
                  <a:prstGeom prst="rect">
                    <a:avLst/>
                  </a:prstGeom>
                  <a:solidFill>
                    <a:srgbClr val="FF8C8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43" name="Rectangle 598"/>
                  <p:cNvSpPr>
                    <a:spLocks noChangeArrowheads="1"/>
                  </p:cNvSpPr>
                  <p:nvPr/>
                </p:nvSpPr>
                <p:spPr bwMode="auto">
                  <a:xfrm>
                    <a:off x="5193" y="3669"/>
                    <a:ext cx="6" cy="114"/>
                  </a:xfrm>
                  <a:prstGeom prst="rect">
                    <a:avLst/>
                  </a:prstGeom>
                  <a:solidFill>
                    <a:srgbClr val="FF8A8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44" name="Rectangle 599"/>
                  <p:cNvSpPr>
                    <a:spLocks noChangeArrowheads="1"/>
                  </p:cNvSpPr>
                  <p:nvPr/>
                </p:nvSpPr>
                <p:spPr bwMode="auto">
                  <a:xfrm>
                    <a:off x="5199" y="3669"/>
                    <a:ext cx="6" cy="114"/>
                  </a:xfrm>
                  <a:prstGeom prst="rect">
                    <a:avLst/>
                  </a:prstGeom>
                  <a:solidFill>
                    <a:srgbClr val="FF898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45" name="Rectangle 600"/>
                  <p:cNvSpPr>
                    <a:spLocks noChangeArrowheads="1"/>
                  </p:cNvSpPr>
                  <p:nvPr/>
                </p:nvSpPr>
                <p:spPr bwMode="auto">
                  <a:xfrm>
                    <a:off x="5205" y="3669"/>
                    <a:ext cx="6" cy="114"/>
                  </a:xfrm>
                  <a:prstGeom prst="rect">
                    <a:avLst/>
                  </a:prstGeom>
                  <a:solidFill>
                    <a:srgbClr val="FF878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46" name="Rectangle 601"/>
                  <p:cNvSpPr>
                    <a:spLocks noChangeArrowheads="1"/>
                  </p:cNvSpPr>
                  <p:nvPr/>
                </p:nvSpPr>
                <p:spPr bwMode="auto">
                  <a:xfrm>
                    <a:off x="5211" y="3669"/>
                    <a:ext cx="6" cy="114"/>
                  </a:xfrm>
                  <a:prstGeom prst="rect">
                    <a:avLst/>
                  </a:prstGeom>
                  <a:solidFill>
                    <a:srgbClr val="FF868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47" name="Rectangle 602"/>
                  <p:cNvSpPr>
                    <a:spLocks noChangeArrowheads="1"/>
                  </p:cNvSpPr>
                  <p:nvPr/>
                </p:nvSpPr>
                <p:spPr bwMode="auto">
                  <a:xfrm>
                    <a:off x="5217" y="3669"/>
                    <a:ext cx="6" cy="114"/>
                  </a:xfrm>
                  <a:prstGeom prst="rect">
                    <a:avLst/>
                  </a:prstGeom>
                  <a:solidFill>
                    <a:srgbClr val="FF858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48" name="Rectangle 603"/>
                  <p:cNvSpPr>
                    <a:spLocks noChangeArrowheads="1"/>
                  </p:cNvSpPr>
                  <p:nvPr/>
                </p:nvSpPr>
                <p:spPr bwMode="auto">
                  <a:xfrm>
                    <a:off x="5223" y="3669"/>
                    <a:ext cx="6" cy="114"/>
                  </a:xfrm>
                  <a:prstGeom prst="rect">
                    <a:avLst/>
                  </a:prstGeom>
                  <a:solidFill>
                    <a:srgbClr val="FF838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49" name="Rectangle 604"/>
                  <p:cNvSpPr>
                    <a:spLocks noChangeArrowheads="1"/>
                  </p:cNvSpPr>
                  <p:nvPr/>
                </p:nvSpPr>
                <p:spPr bwMode="auto">
                  <a:xfrm>
                    <a:off x="5229" y="3669"/>
                    <a:ext cx="6" cy="114"/>
                  </a:xfrm>
                  <a:prstGeom prst="rect">
                    <a:avLst/>
                  </a:prstGeom>
                  <a:solidFill>
                    <a:srgbClr val="FF828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50" name="Rectangle 605"/>
                  <p:cNvSpPr>
                    <a:spLocks noChangeArrowheads="1"/>
                  </p:cNvSpPr>
                  <p:nvPr/>
                </p:nvSpPr>
                <p:spPr bwMode="auto">
                  <a:xfrm>
                    <a:off x="5235" y="3669"/>
                    <a:ext cx="6" cy="114"/>
                  </a:xfrm>
                  <a:prstGeom prst="rect">
                    <a:avLst/>
                  </a:prstGeom>
                  <a:solidFill>
                    <a:srgbClr val="FF818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51" name="Rectangle 606"/>
                  <p:cNvSpPr>
                    <a:spLocks noChangeArrowheads="1"/>
                  </p:cNvSpPr>
                  <p:nvPr/>
                </p:nvSpPr>
                <p:spPr bwMode="auto">
                  <a:xfrm>
                    <a:off x="5241" y="3669"/>
                    <a:ext cx="6" cy="114"/>
                  </a:xfrm>
                  <a:prstGeom prst="rect">
                    <a:avLst/>
                  </a:prstGeom>
                  <a:solidFill>
                    <a:srgbClr val="FF7F7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52" name="Rectangle 607"/>
                  <p:cNvSpPr>
                    <a:spLocks noChangeArrowheads="1"/>
                  </p:cNvSpPr>
                  <p:nvPr/>
                </p:nvSpPr>
                <p:spPr bwMode="auto">
                  <a:xfrm>
                    <a:off x="5247" y="3669"/>
                    <a:ext cx="6" cy="114"/>
                  </a:xfrm>
                  <a:prstGeom prst="rect">
                    <a:avLst/>
                  </a:prstGeom>
                  <a:solidFill>
                    <a:srgbClr val="FF7E7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53" name="Rectangle 608"/>
                  <p:cNvSpPr>
                    <a:spLocks noChangeArrowheads="1"/>
                  </p:cNvSpPr>
                  <p:nvPr/>
                </p:nvSpPr>
                <p:spPr bwMode="auto">
                  <a:xfrm>
                    <a:off x="5253" y="3669"/>
                    <a:ext cx="6" cy="114"/>
                  </a:xfrm>
                  <a:prstGeom prst="rect">
                    <a:avLst/>
                  </a:prstGeom>
                  <a:solidFill>
                    <a:srgbClr val="FF7D7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54" name="Rectangle 609"/>
                  <p:cNvSpPr>
                    <a:spLocks noChangeArrowheads="1"/>
                  </p:cNvSpPr>
                  <p:nvPr/>
                </p:nvSpPr>
                <p:spPr bwMode="auto">
                  <a:xfrm>
                    <a:off x="5259" y="3669"/>
                    <a:ext cx="6" cy="114"/>
                  </a:xfrm>
                  <a:prstGeom prst="rect">
                    <a:avLst/>
                  </a:prstGeom>
                  <a:solidFill>
                    <a:srgbClr val="FF7B7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55" name="Rectangle 610"/>
                  <p:cNvSpPr>
                    <a:spLocks noChangeArrowheads="1"/>
                  </p:cNvSpPr>
                  <p:nvPr/>
                </p:nvSpPr>
                <p:spPr bwMode="auto">
                  <a:xfrm>
                    <a:off x="5265" y="3669"/>
                    <a:ext cx="6" cy="114"/>
                  </a:xfrm>
                  <a:prstGeom prst="rect">
                    <a:avLst/>
                  </a:prstGeom>
                  <a:solidFill>
                    <a:srgbClr val="FF7A7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56" name="Rectangle 611"/>
                  <p:cNvSpPr>
                    <a:spLocks noChangeArrowheads="1"/>
                  </p:cNvSpPr>
                  <p:nvPr/>
                </p:nvSpPr>
                <p:spPr bwMode="auto">
                  <a:xfrm>
                    <a:off x="5271" y="3669"/>
                    <a:ext cx="6" cy="114"/>
                  </a:xfrm>
                  <a:prstGeom prst="rect">
                    <a:avLst/>
                  </a:prstGeom>
                  <a:solidFill>
                    <a:srgbClr val="FF797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57" name="Rectangle 612"/>
                  <p:cNvSpPr>
                    <a:spLocks noChangeArrowheads="1"/>
                  </p:cNvSpPr>
                  <p:nvPr/>
                </p:nvSpPr>
                <p:spPr bwMode="auto">
                  <a:xfrm>
                    <a:off x="5277" y="3669"/>
                    <a:ext cx="6" cy="114"/>
                  </a:xfrm>
                  <a:prstGeom prst="rect">
                    <a:avLst/>
                  </a:prstGeom>
                  <a:solidFill>
                    <a:srgbClr val="FF777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58" name="Rectangle 613"/>
                  <p:cNvSpPr>
                    <a:spLocks noChangeArrowheads="1"/>
                  </p:cNvSpPr>
                  <p:nvPr/>
                </p:nvSpPr>
                <p:spPr bwMode="auto">
                  <a:xfrm>
                    <a:off x="5283" y="3669"/>
                    <a:ext cx="6" cy="114"/>
                  </a:xfrm>
                  <a:prstGeom prst="rect">
                    <a:avLst/>
                  </a:prstGeom>
                  <a:solidFill>
                    <a:srgbClr val="FF767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59" name="Rectangle 614"/>
                  <p:cNvSpPr>
                    <a:spLocks noChangeArrowheads="1"/>
                  </p:cNvSpPr>
                  <p:nvPr/>
                </p:nvSpPr>
                <p:spPr bwMode="auto">
                  <a:xfrm>
                    <a:off x="5289" y="3669"/>
                    <a:ext cx="6" cy="114"/>
                  </a:xfrm>
                  <a:prstGeom prst="rect">
                    <a:avLst/>
                  </a:prstGeom>
                  <a:solidFill>
                    <a:srgbClr val="FF747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60" name="Rectangle 615"/>
                  <p:cNvSpPr>
                    <a:spLocks noChangeArrowheads="1"/>
                  </p:cNvSpPr>
                  <p:nvPr/>
                </p:nvSpPr>
                <p:spPr bwMode="auto">
                  <a:xfrm>
                    <a:off x="5295" y="3669"/>
                    <a:ext cx="6" cy="114"/>
                  </a:xfrm>
                  <a:prstGeom prst="rect">
                    <a:avLst/>
                  </a:prstGeom>
                  <a:solidFill>
                    <a:srgbClr val="FF737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61" name="Rectangle 616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3669"/>
                    <a:ext cx="6" cy="114"/>
                  </a:xfrm>
                  <a:prstGeom prst="rect">
                    <a:avLst/>
                  </a:prstGeom>
                  <a:solidFill>
                    <a:srgbClr val="FF727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62" name="Rectangle 617"/>
                  <p:cNvSpPr>
                    <a:spLocks noChangeArrowheads="1"/>
                  </p:cNvSpPr>
                  <p:nvPr/>
                </p:nvSpPr>
                <p:spPr bwMode="auto">
                  <a:xfrm>
                    <a:off x="5307" y="3669"/>
                    <a:ext cx="6" cy="114"/>
                  </a:xfrm>
                  <a:prstGeom prst="rect">
                    <a:avLst/>
                  </a:prstGeom>
                  <a:solidFill>
                    <a:srgbClr val="FF6F6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63" name="Rectangle 618"/>
                  <p:cNvSpPr>
                    <a:spLocks noChangeArrowheads="1"/>
                  </p:cNvSpPr>
                  <p:nvPr/>
                </p:nvSpPr>
                <p:spPr bwMode="auto">
                  <a:xfrm>
                    <a:off x="5313" y="3669"/>
                    <a:ext cx="6" cy="114"/>
                  </a:xfrm>
                  <a:prstGeom prst="rect">
                    <a:avLst/>
                  </a:prstGeom>
                  <a:solidFill>
                    <a:srgbClr val="FF6E6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64" name="Rectangle 619"/>
                  <p:cNvSpPr>
                    <a:spLocks noChangeArrowheads="1"/>
                  </p:cNvSpPr>
                  <p:nvPr/>
                </p:nvSpPr>
                <p:spPr bwMode="auto">
                  <a:xfrm>
                    <a:off x="5319" y="3669"/>
                    <a:ext cx="6" cy="114"/>
                  </a:xfrm>
                  <a:prstGeom prst="rect">
                    <a:avLst/>
                  </a:prstGeom>
                  <a:solidFill>
                    <a:srgbClr val="FF6C6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65" name="Rectangle 620"/>
                  <p:cNvSpPr>
                    <a:spLocks noChangeArrowheads="1"/>
                  </p:cNvSpPr>
                  <p:nvPr/>
                </p:nvSpPr>
                <p:spPr bwMode="auto">
                  <a:xfrm>
                    <a:off x="5325" y="3669"/>
                    <a:ext cx="6" cy="114"/>
                  </a:xfrm>
                  <a:prstGeom prst="rect">
                    <a:avLst/>
                  </a:prstGeom>
                  <a:solidFill>
                    <a:srgbClr val="FF6B6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66" name="Rectangle 621"/>
                  <p:cNvSpPr>
                    <a:spLocks noChangeArrowheads="1"/>
                  </p:cNvSpPr>
                  <p:nvPr/>
                </p:nvSpPr>
                <p:spPr bwMode="auto">
                  <a:xfrm>
                    <a:off x="5331" y="3669"/>
                    <a:ext cx="6" cy="114"/>
                  </a:xfrm>
                  <a:prstGeom prst="rect">
                    <a:avLst/>
                  </a:prstGeom>
                  <a:solidFill>
                    <a:srgbClr val="FF6A6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67" name="Rectangle 622"/>
                  <p:cNvSpPr>
                    <a:spLocks noChangeArrowheads="1"/>
                  </p:cNvSpPr>
                  <p:nvPr/>
                </p:nvSpPr>
                <p:spPr bwMode="auto">
                  <a:xfrm>
                    <a:off x="5337" y="3669"/>
                    <a:ext cx="6" cy="114"/>
                  </a:xfrm>
                  <a:prstGeom prst="rect">
                    <a:avLst/>
                  </a:prstGeom>
                  <a:solidFill>
                    <a:srgbClr val="FF686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68" name="Rectangle 623"/>
                  <p:cNvSpPr>
                    <a:spLocks noChangeArrowheads="1"/>
                  </p:cNvSpPr>
                  <p:nvPr/>
                </p:nvSpPr>
                <p:spPr bwMode="auto">
                  <a:xfrm>
                    <a:off x="5343" y="3669"/>
                    <a:ext cx="6" cy="114"/>
                  </a:xfrm>
                  <a:prstGeom prst="rect">
                    <a:avLst/>
                  </a:prstGeom>
                  <a:solidFill>
                    <a:srgbClr val="FF676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69" name="Rectangle 624"/>
                  <p:cNvSpPr>
                    <a:spLocks noChangeArrowheads="1"/>
                  </p:cNvSpPr>
                  <p:nvPr/>
                </p:nvSpPr>
                <p:spPr bwMode="auto">
                  <a:xfrm>
                    <a:off x="5349" y="3669"/>
                    <a:ext cx="6" cy="114"/>
                  </a:xfrm>
                  <a:prstGeom prst="rect">
                    <a:avLst/>
                  </a:prstGeom>
                  <a:solidFill>
                    <a:srgbClr val="FF656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70" name="Rectangle 625"/>
                  <p:cNvSpPr>
                    <a:spLocks noChangeArrowheads="1"/>
                  </p:cNvSpPr>
                  <p:nvPr/>
                </p:nvSpPr>
                <p:spPr bwMode="auto">
                  <a:xfrm>
                    <a:off x="5355" y="3669"/>
                    <a:ext cx="6" cy="114"/>
                  </a:xfrm>
                  <a:prstGeom prst="rect">
                    <a:avLst/>
                  </a:prstGeom>
                  <a:solidFill>
                    <a:srgbClr val="FF646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71" name="Rectangle 626"/>
                  <p:cNvSpPr>
                    <a:spLocks noChangeArrowheads="1"/>
                  </p:cNvSpPr>
                  <p:nvPr/>
                </p:nvSpPr>
                <p:spPr bwMode="auto">
                  <a:xfrm>
                    <a:off x="5361" y="3669"/>
                    <a:ext cx="6" cy="114"/>
                  </a:xfrm>
                  <a:prstGeom prst="rect">
                    <a:avLst/>
                  </a:prstGeom>
                  <a:solidFill>
                    <a:srgbClr val="FF636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72" name="Rectangle 627"/>
                  <p:cNvSpPr>
                    <a:spLocks noChangeArrowheads="1"/>
                  </p:cNvSpPr>
                  <p:nvPr/>
                </p:nvSpPr>
                <p:spPr bwMode="auto">
                  <a:xfrm>
                    <a:off x="5367" y="3669"/>
                    <a:ext cx="6" cy="114"/>
                  </a:xfrm>
                  <a:prstGeom prst="rect">
                    <a:avLst/>
                  </a:prstGeom>
                  <a:solidFill>
                    <a:srgbClr val="FF616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73" name="Rectangle 628"/>
                  <p:cNvSpPr>
                    <a:spLocks noChangeArrowheads="1"/>
                  </p:cNvSpPr>
                  <p:nvPr/>
                </p:nvSpPr>
                <p:spPr bwMode="auto">
                  <a:xfrm>
                    <a:off x="5373" y="3669"/>
                    <a:ext cx="6" cy="114"/>
                  </a:xfrm>
                  <a:prstGeom prst="rect">
                    <a:avLst/>
                  </a:prstGeom>
                  <a:solidFill>
                    <a:srgbClr val="FF606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74" name="Rectangle 629"/>
                  <p:cNvSpPr>
                    <a:spLocks noChangeArrowheads="1"/>
                  </p:cNvSpPr>
                  <p:nvPr/>
                </p:nvSpPr>
                <p:spPr bwMode="auto">
                  <a:xfrm>
                    <a:off x="5379" y="3669"/>
                    <a:ext cx="6" cy="114"/>
                  </a:xfrm>
                  <a:prstGeom prst="rect">
                    <a:avLst/>
                  </a:prstGeom>
                  <a:solidFill>
                    <a:srgbClr val="FF5F5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75" name="Rectangle 630"/>
                  <p:cNvSpPr>
                    <a:spLocks noChangeArrowheads="1"/>
                  </p:cNvSpPr>
                  <p:nvPr/>
                </p:nvSpPr>
                <p:spPr bwMode="auto">
                  <a:xfrm>
                    <a:off x="5385" y="3669"/>
                    <a:ext cx="6" cy="114"/>
                  </a:xfrm>
                  <a:prstGeom prst="rect">
                    <a:avLst/>
                  </a:prstGeom>
                  <a:solidFill>
                    <a:srgbClr val="FF5D5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76" name="Rectangle 631"/>
                  <p:cNvSpPr>
                    <a:spLocks noChangeArrowheads="1"/>
                  </p:cNvSpPr>
                  <p:nvPr/>
                </p:nvSpPr>
                <p:spPr bwMode="auto">
                  <a:xfrm>
                    <a:off x="5391" y="3669"/>
                    <a:ext cx="6" cy="114"/>
                  </a:xfrm>
                  <a:prstGeom prst="rect">
                    <a:avLst/>
                  </a:prstGeom>
                  <a:solidFill>
                    <a:srgbClr val="FF5C5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77" name="Rectangle 632"/>
                  <p:cNvSpPr>
                    <a:spLocks noChangeArrowheads="1"/>
                  </p:cNvSpPr>
                  <p:nvPr/>
                </p:nvSpPr>
                <p:spPr bwMode="auto">
                  <a:xfrm>
                    <a:off x="5397" y="3669"/>
                    <a:ext cx="6" cy="114"/>
                  </a:xfrm>
                  <a:prstGeom prst="rect">
                    <a:avLst/>
                  </a:prstGeom>
                  <a:solidFill>
                    <a:srgbClr val="FF5B5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78" name="Rectangle 633"/>
                  <p:cNvSpPr>
                    <a:spLocks noChangeArrowheads="1"/>
                  </p:cNvSpPr>
                  <p:nvPr/>
                </p:nvSpPr>
                <p:spPr bwMode="auto">
                  <a:xfrm>
                    <a:off x="5403" y="3669"/>
                    <a:ext cx="6" cy="114"/>
                  </a:xfrm>
                  <a:prstGeom prst="rect">
                    <a:avLst/>
                  </a:prstGeom>
                  <a:solidFill>
                    <a:srgbClr val="FF595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79" name="Rectangle 634"/>
                  <p:cNvSpPr>
                    <a:spLocks noChangeArrowheads="1"/>
                  </p:cNvSpPr>
                  <p:nvPr/>
                </p:nvSpPr>
                <p:spPr bwMode="auto">
                  <a:xfrm>
                    <a:off x="5409" y="3669"/>
                    <a:ext cx="6" cy="114"/>
                  </a:xfrm>
                  <a:prstGeom prst="rect">
                    <a:avLst/>
                  </a:prstGeom>
                  <a:solidFill>
                    <a:srgbClr val="FF585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80" name="Rectangle 635"/>
                  <p:cNvSpPr>
                    <a:spLocks noChangeArrowheads="1"/>
                  </p:cNvSpPr>
                  <p:nvPr/>
                </p:nvSpPr>
                <p:spPr bwMode="auto">
                  <a:xfrm>
                    <a:off x="5415" y="3669"/>
                    <a:ext cx="6" cy="114"/>
                  </a:xfrm>
                  <a:prstGeom prst="rect">
                    <a:avLst/>
                  </a:prstGeom>
                  <a:solidFill>
                    <a:srgbClr val="FF575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81" name="Rectangle 636"/>
                  <p:cNvSpPr>
                    <a:spLocks noChangeArrowheads="1"/>
                  </p:cNvSpPr>
                  <p:nvPr/>
                </p:nvSpPr>
                <p:spPr bwMode="auto">
                  <a:xfrm>
                    <a:off x="5421" y="3669"/>
                    <a:ext cx="6" cy="114"/>
                  </a:xfrm>
                  <a:prstGeom prst="rect">
                    <a:avLst/>
                  </a:prstGeom>
                  <a:solidFill>
                    <a:srgbClr val="FF555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82" name="Rectangle 637"/>
                  <p:cNvSpPr>
                    <a:spLocks noChangeArrowheads="1"/>
                  </p:cNvSpPr>
                  <p:nvPr/>
                </p:nvSpPr>
                <p:spPr bwMode="auto">
                  <a:xfrm>
                    <a:off x="5427" y="3669"/>
                    <a:ext cx="6" cy="114"/>
                  </a:xfrm>
                  <a:prstGeom prst="rect">
                    <a:avLst/>
                  </a:prstGeom>
                  <a:solidFill>
                    <a:srgbClr val="FF545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83" name="Rectangle 638"/>
                  <p:cNvSpPr>
                    <a:spLocks noChangeArrowheads="1"/>
                  </p:cNvSpPr>
                  <p:nvPr/>
                </p:nvSpPr>
                <p:spPr bwMode="auto">
                  <a:xfrm>
                    <a:off x="5433" y="3669"/>
                    <a:ext cx="6" cy="114"/>
                  </a:xfrm>
                  <a:prstGeom prst="rect">
                    <a:avLst/>
                  </a:prstGeom>
                  <a:solidFill>
                    <a:srgbClr val="FF535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84" name="Rectangle 639"/>
                  <p:cNvSpPr>
                    <a:spLocks noChangeArrowheads="1"/>
                  </p:cNvSpPr>
                  <p:nvPr/>
                </p:nvSpPr>
                <p:spPr bwMode="auto">
                  <a:xfrm>
                    <a:off x="5439" y="3669"/>
                    <a:ext cx="6" cy="114"/>
                  </a:xfrm>
                  <a:prstGeom prst="rect">
                    <a:avLst/>
                  </a:prstGeom>
                  <a:solidFill>
                    <a:srgbClr val="FF515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85" name="Rectangle 640"/>
                  <p:cNvSpPr>
                    <a:spLocks noChangeArrowheads="1"/>
                  </p:cNvSpPr>
                  <p:nvPr/>
                </p:nvSpPr>
                <p:spPr bwMode="auto">
                  <a:xfrm>
                    <a:off x="5445" y="3669"/>
                    <a:ext cx="6" cy="114"/>
                  </a:xfrm>
                  <a:prstGeom prst="rect">
                    <a:avLst/>
                  </a:prstGeom>
                  <a:solidFill>
                    <a:srgbClr val="FF505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</p:grpSp>
            <p:sp>
              <p:nvSpPr>
                <p:cNvPr id="235" name="Rectangle 642"/>
                <p:cNvSpPr>
                  <a:spLocks noChangeArrowheads="1"/>
                </p:cNvSpPr>
                <p:nvPr/>
              </p:nvSpPr>
              <p:spPr bwMode="auto">
                <a:xfrm>
                  <a:off x="5451" y="3669"/>
                  <a:ext cx="6" cy="114"/>
                </a:xfrm>
                <a:prstGeom prst="rect">
                  <a:avLst/>
                </a:prstGeom>
                <a:solidFill>
                  <a:srgbClr val="FF4F4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36" name="Rectangle 643"/>
                <p:cNvSpPr>
                  <a:spLocks noChangeArrowheads="1"/>
                </p:cNvSpPr>
                <p:nvPr/>
              </p:nvSpPr>
              <p:spPr bwMode="auto">
                <a:xfrm>
                  <a:off x="5457" y="3669"/>
                  <a:ext cx="6" cy="114"/>
                </a:xfrm>
                <a:prstGeom prst="rect">
                  <a:avLst/>
                </a:prstGeom>
                <a:solidFill>
                  <a:srgbClr val="FF4E4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37" name="Rectangle 644"/>
                <p:cNvSpPr>
                  <a:spLocks noChangeArrowheads="1"/>
                </p:cNvSpPr>
                <p:nvPr/>
              </p:nvSpPr>
              <p:spPr bwMode="auto">
                <a:xfrm>
                  <a:off x="5463" y="3669"/>
                  <a:ext cx="6" cy="114"/>
                </a:xfrm>
                <a:prstGeom prst="rect">
                  <a:avLst/>
                </a:prstGeom>
                <a:solidFill>
                  <a:srgbClr val="FF4C4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38" name="Rectangle 645"/>
                <p:cNvSpPr>
                  <a:spLocks noChangeArrowheads="1"/>
                </p:cNvSpPr>
                <p:nvPr/>
              </p:nvSpPr>
              <p:spPr bwMode="auto">
                <a:xfrm>
                  <a:off x="5469" y="3669"/>
                  <a:ext cx="6" cy="114"/>
                </a:xfrm>
                <a:prstGeom prst="rect">
                  <a:avLst/>
                </a:prstGeom>
                <a:solidFill>
                  <a:srgbClr val="FF4B4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39" name="Rectangle 646"/>
                <p:cNvSpPr>
                  <a:spLocks noChangeArrowheads="1"/>
                </p:cNvSpPr>
                <p:nvPr/>
              </p:nvSpPr>
              <p:spPr bwMode="auto">
                <a:xfrm>
                  <a:off x="5475" y="3669"/>
                  <a:ext cx="6" cy="114"/>
                </a:xfrm>
                <a:prstGeom prst="rect">
                  <a:avLst/>
                </a:prstGeom>
                <a:solidFill>
                  <a:srgbClr val="FF4A4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40" name="Rectangle 647"/>
                <p:cNvSpPr>
                  <a:spLocks noChangeArrowheads="1"/>
                </p:cNvSpPr>
                <p:nvPr/>
              </p:nvSpPr>
              <p:spPr bwMode="auto">
                <a:xfrm>
                  <a:off x="5481" y="3669"/>
                  <a:ext cx="6" cy="114"/>
                </a:xfrm>
                <a:prstGeom prst="rect">
                  <a:avLst/>
                </a:prstGeom>
                <a:solidFill>
                  <a:srgbClr val="FF484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41" name="Rectangle 648"/>
                <p:cNvSpPr>
                  <a:spLocks noChangeArrowheads="1"/>
                </p:cNvSpPr>
                <p:nvPr/>
              </p:nvSpPr>
              <p:spPr bwMode="auto">
                <a:xfrm>
                  <a:off x="5487" y="3669"/>
                  <a:ext cx="6" cy="114"/>
                </a:xfrm>
                <a:prstGeom prst="rect">
                  <a:avLst/>
                </a:prstGeom>
                <a:solidFill>
                  <a:srgbClr val="FF474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42" name="Rectangle 649"/>
                <p:cNvSpPr>
                  <a:spLocks noChangeArrowheads="1"/>
                </p:cNvSpPr>
                <p:nvPr/>
              </p:nvSpPr>
              <p:spPr bwMode="auto">
                <a:xfrm>
                  <a:off x="5493" y="3669"/>
                  <a:ext cx="6" cy="114"/>
                </a:xfrm>
                <a:prstGeom prst="rect">
                  <a:avLst/>
                </a:prstGeom>
                <a:solidFill>
                  <a:srgbClr val="FF464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43" name="Rectangle 650"/>
                <p:cNvSpPr>
                  <a:spLocks noChangeArrowheads="1"/>
                </p:cNvSpPr>
                <p:nvPr/>
              </p:nvSpPr>
              <p:spPr bwMode="auto">
                <a:xfrm>
                  <a:off x="5499" y="3669"/>
                  <a:ext cx="6" cy="114"/>
                </a:xfrm>
                <a:prstGeom prst="rect">
                  <a:avLst/>
                </a:prstGeom>
                <a:solidFill>
                  <a:srgbClr val="FF444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44" name="Rectangle 651"/>
                <p:cNvSpPr>
                  <a:spLocks noChangeArrowheads="1"/>
                </p:cNvSpPr>
                <p:nvPr/>
              </p:nvSpPr>
              <p:spPr bwMode="auto">
                <a:xfrm>
                  <a:off x="5505" y="3669"/>
                  <a:ext cx="6" cy="114"/>
                </a:xfrm>
                <a:prstGeom prst="rect">
                  <a:avLst/>
                </a:prstGeom>
                <a:solidFill>
                  <a:srgbClr val="FF434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45" name="Rectangle 652"/>
                <p:cNvSpPr>
                  <a:spLocks noChangeArrowheads="1"/>
                </p:cNvSpPr>
                <p:nvPr/>
              </p:nvSpPr>
              <p:spPr bwMode="auto">
                <a:xfrm>
                  <a:off x="5511" y="3669"/>
                  <a:ext cx="6" cy="114"/>
                </a:xfrm>
                <a:prstGeom prst="rect">
                  <a:avLst/>
                </a:prstGeom>
                <a:solidFill>
                  <a:srgbClr val="FF424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46" name="Rectangle 653"/>
                <p:cNvSpPr>
                  <a:spLocks noChangeArrowheads="1"/>
                </p:cNvSpPr>
                <p:nvPr/>
              </p:nvSpPr>
              <p:spPr bwMode="auto">
                <a:xfrm>
                  <a:off x="5517" y="3669"/>
                  <a:ext cx="6" cy="114"/>
                </a:xfrm>
                <a:prstGeom prst="rect">
                  <a:avLst/>
                </a:prstGeom>
                <a:solidFill>
                  <a:srgbClr val="FF414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47" name="Rectangle 654"/>
                <p:cNvSpPr>
                  <a:spLocks noChangeArrowheads="1"/>
                </p:cNvSpPr>
                <p:nvPr/>
              </p:nvSpPr>
              <p:spPr bwMode="auto">
                <a:xfrm>
                  <a:off x="5523" y="3669"/>
                  <a:ext cx="6" cy="114"/>
                </a:xfrm>
                <a:prstGeom prst="rect">
                  <a:avLst/>
                </a:prstGeom>
                <a:solidFill>
                  <a:srgbClr val="FF3F3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48" name="Rectangle 655"/>
                <p:cNvSpPr>
                  <a:spLocks noChangeArrowheads="1"/>
                </p:cNvSpPr>
                <p:nvPr/>
              </p:nvSpPr>
              <p:spPr bwMode="auto">
                <a:xfrm>
                  <a:off x="5529" y="3669"/>
                  <a:ext cx="6" cy="114"/>
                </a:xfrm>
                <a:prstGeom prst="rect">
                  <a:avLst/>
                </a:prstGeom>
                <a:solidFill>
                  <a:srgbClr val="FF3E3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49" name="Rectangle 656"/>
                <p:cNvSpPr>
                  <a:spLocks noChangeArrowheads="1"/>
                </p:cNvSpPr>
                <p:nvPr/>
              </p:nvSpPr>
              <p:spPr bwMode="auto">
                <a:xfrm>
                  <a:off x="5535" y="3669"/>
                  <a:ext cx="6" cy="114"/>
                </a:xfrm>
                <a:prstGeom prst="rect">
                  <a:avLst/>
                </a:prstGeom>
                <a:solidFill>
                  <a:srgbClr val="FF3D3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50" name="Rectangle 657"/>
                <p:cNvSpPr>
                  <a:spLocks noChangeArrowheads="1"/>
                </p:cNvSpPr>
                <p:nvPr/>
              </p:nvSpPr>
              <p:spPr bwMode="auto">
                <a:xfrm>
                  <a:off x="5541" y="3669"/>
                  <a:ext cx="6" cy="114"/>
                </a:xfrm>
                <a:prstGeom prst="rect">
                  <a:avLst/>
                </a:prstGeom>
                <a:solidFill>
                  <a:srgbClr val="FF3C3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51" name="Rectangle 658"/>
                <p:cNvSpPr>
                  <a:spLocks noChangeArrowheads="1"/>
                </p:cNvSpPr>
                <p:nvPr/>
              </p:nvSpPr>
              <p:spPr bwMode="auto">
                <a:xfrm>
                  <a:off x="5547" y="3669"/>
                  <a:ext cx="6" cy="114"/>
                </a:xfrm>
                <a:prstGeom prst="rect">
                  <a:avLst/>
                </a:prstGeom>
                <a:solidFill>
                  <a:srgbClr val="FF3A3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52" name="Rectangle 659"/>
                <p:cNvSpPr>
                  <a:spLocks noChangeArrowheads="1"/>
                </p:cNvSpPr>
                <p:nvPr/>
              </p:nvSpPr>
              <p:spPr bwMode="auto">
                <a:xfrm>
                  <a:off x="5553" y="3669"/>
                  <a:ext cx="6" cy="114"/>
                </a:xfrm>
                <a:prstGeom prst="rect">
                  <a:avLst/>
                </a:prstGeom>
                <a:solidFill>
                  <a:srgbClr val="FF393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53" name="Rectangle 660"/>
                <p:cNvSpPr>
                  <a:spLocks noChangeArrowheads="1"/>
                </p:cNvSpPr>
                <p:nvPr/>
              </p:nvSpPr>
              <p:spPr bwMode="auto">
                <a:xfrm>
                  <a:off x="5559" y="3669"/>
                  <a:ext cx="6" cy="114"/>
                </a:xfrm>
                <a:prstGeom prst="rect">
                  <a:avLst/>
                </a:prstGeom>
                <a:solidFill>
                  <a:srgbClr val="FF383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54" name="Rectangle 661"/>
                <p:cNvSpPr>
                  <a:spLocks noChangeArrowheads="1"/>
                </p:cNvSpPr>
                <p:nvPr/>
              </p:nvSpPr>
              <p:spPr bwMode="auto">
                <a:xfrm>
                  <a:off x="5565" y="3669"/>
                  <a:ext cx="6" cy="114"/>
                </a:xfrm>
                <a:prstGeom prst="rect">
                  <a:avLst/>
                </a:prstGeom>
                <a:solidFill>
                  <a:srgbClr val="FF363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55" name="Rectangle 662"/>
                <p:cNvSpPr>
                  <a:spLocks noChangeArrowheads="1"/>
                </p:cNvSpPr>
                <p:nvPr/>
              </p:nvSpPr>
              <p:spPr bwMode="auto">
                <a:xfrm>
                  <a:off x="5571" y="3669"/>
                  <a:ext cx="6" cy="114"/>
                </a:xfrm>
                <a:prstGeom prst="rect">
                  <a:avLst/>
                </a:prstGeom>
                <a:solidFill>
                  <a:srgbClr val="FF353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56" name="Rectangle 663"/>
                <p:cNvSpPr>
                  <a:spLocks noChangeArrowheads="1"/>
                </p:cNvSpPr>
                <p:nvPr/>
              </p:nvSpPr>
              <p:spPr bwMode="auto">
                <a:xfrm>
                  <a:off x="5577" y="3669"/>
                  <a:ext cx="6" cy="114"/>
                </a:xfrm>
                <a:prstGeom prst="rect">
                  <a:avLst/>
                </a:prstGeom>
                <a:solidFill>
                  <a:srgbClr val="FF343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57" name="Rectangle 664"/>
                <p:cNvSpPr>
                  <a:spLocks noChangeArrowheads="1"/>
                </p:cNvSpPr>
                <p:nvPr/>
              </p:nvSpPr>
              <p:spPr bwMode="auto">
                <a:xfrm>
                  <a:off x="5583" y="3669"/>
                  <a:ext cx="6" cy="114"/>
                </a:xfrm>
                <a:prstGeom prst="rect">
                  <a:avLst/>
                </a:prstGeom>
                <a:solidFill>
                  <a:srgbClr val="FF333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58" name="Rectangle 665"/>
                <p:cNvSpPr>
                  <a:spLocks noChangeArrowheads="1"/>
                </p:cNvSpPr>
                <p:nvPr/>
              </p:nvSpPr>
              <p:spPr bwMode="auto">
                <a:xfrm>
                  <a:off x="5589" y="3669"/>
                  <a:ext cx="6" cy="114"/>
                </a:xfrm>
                <a:prstGeom prst="rect">
                  <a:avLst/>
                </a:prstGeom>
                <a:solidFill>
                  <a:srgbClr val="FF313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59" name="Rectangle 666"/>
                <p:cNvSpPr>
                  <a:spLocks noChangeArrowheads="1"/>
                </p:cNvSpPr>
                <p:nvPr/>
              </p:nvSpPr>
              <p:spPr bwMode="auto">
                <a:xfrm>
                  <a:off x="5595" y="3669"/>
                  <a:ext cx="6" cy="114"/>
                </a:xfrm>
                <a:prstGeom prst="rect">
                  <a:avLst/>
                </a:prstGeom>
                <a:solidFill>
                  <a:srgbClr val="FF30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60" name="Rectangle 667"/>
                <p:cNvSpPr>
                  <a:spLocks noChangeArrowheads="1"/>
                </p:cNvSpPr>
                <p:nvPr/>
              </p:nvSpPr>
              <p:spPr bwMode="auto">
                <a:xfrm>
                  <a:off x="5601" y="3669"/>
                  <a:ext cx="6" cy="114"/>
                </a:xfrm>
                <a:prstGeom prst="rect">
                  <a:avLst/>
                </a:prstGeom>
                <a:solidFill>
                  <a:srgbClr val="FF2F2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61" name="Rectangle 668"/>
                <p:cNvSpPr>
                  <a:spLocks noChangeArrowheads="1"/>
                </p:cNvSpPr>
                <p:nvPr/>
              </p:nvSpPr>
              <p:spPr bwMode="auto">
                <a:xfrm>
                  <a:off x="5607" y="3669"/>
                  <a:ext cx="6" cy="114"/>
                </a:xfrm>
                <a:prstGeom prst="rect">
                  <a:avLst/>
                </a:prstGeom>
                <a:solidFill>
                  <a:srgbClr val="FF2C2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62" name="Rectangle 669"/>
                <p:cNvSpPr>
                  <a:spLocks noChangeArrowheads="1"/>
                </p:cNvSpPr>
                <p:nvPr/>
              </p:nvSpPr>
              <p:spPr bwMode="auto">
                <a:xfrm>
                  <a:off x="5613" y="3669"/>
                  <a:ext cx="6" cy="114"/>
                </a:xfrm>
                <a:prstGeom prst="rect">
                  <a:avLst/>
                </a:prstGeom>
                <a:solidFill>
                  <a:srgbClr val="FF2B2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63" name="Rectangle 670"/>
                <p:cNvSpPr>
                  <a:spLocks noChangeArrowheads="1"/>
                </p:cNvSpPr>
                <p:nvPr/>
              </p:nvSpPr>
              <p:spPr bwMode="auto">
                <a:xfrm>
                  <a:off x="5619" y="3669"/>
                  <a:ext cx="6" cy="114"/>
                </a:xfrm>
                <a:prstGeom prst="rect">
                  <a:avLst/>
                </a:prstGeom>
                <a:solidFill>
                  <a:srgbClr val="FF2A2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64" name="Rectangle 671"/>
                <p:cNvSpPr>
                  <a:spLocks noChangeArrowheads="1"/>
                </p:cNvSpPr>
                <p:nvPr/>
              </p:nvSpPr>
              <p:spPr bwMode="auto">
                <a:xfrm>
                  <a:off x="5625" y="3669"/>
                  <a:ext cx="6" cy="114"/>
                </a:xfrm>
                <a:prstGeom prst="rect">
                  <a:avLst/>
                </a:prstGeom>
                <a:solidFill>
                  <a:srgbClr val="FF282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65" name="Rectangle 672"/>
                <p:cNvSpPr>
                  <a:spLocks noChangeArrowheads="1"/>
                </p:cNvSpPr>
                <p:nvPr/>
              </p:nvSpPr>
              <p:spPr bwMode="auto">
                <a:xfrm>
                  <a:off x="5631" y="3669"/>
                  <a:ext cx="6" cy="114"/>
                </a:xfrm>
                <a:prstGeom prst="rect">
                  <a:avLst/>
                </a:prstGeom>
                <a:solidFill>
                  <a:srgbClr val="FF272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66" name="Rectangle 673"/>
                <p:cNvSpPr>
                  <a:spLocks noChangeArrowheads="1"/>
                </p:cNvSpPr>
                <p:nvPr/>
              </p:nvSpPr>
              <p:spPr bwMode="auto">
                <a:xfrm>
                  <a:off x="5637" y="3669"/>
                  <a:ext cx="6" cy="114"/>
                </a:xfrm>
                <a:prstGeom prst="rect">
                  <a:avLst/>
                </a:prstGeom>
                <a:solidFill>
                  <a:srgbClr val="FF262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67" name="Rectangle 674"/>
                <p:cNvSpPr>
                  <a:spLocks noChangeArrowheads="1"/>
                </p:cNvSpPr>
                <p:nvPr/>
              </p:nvSpPr>
              <p:spPr bwMode="auto">
                <a:xfrm>
                  <a:off x="5643" y="3669"/>
                  <a:ext cx="6" cy="114"/>
                </a:xfrm>
                <a:prstGeom prst="rect">
                  <a:avLst/>
                </a:prstGeom>
                <a:solidFill>
                  <a:srgbClr val="FF252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68" name="Rectangle 675"/>
                <p:cNvSpPr>
                  <a:spLocks noChangeArrowheads="1"/>
                </p:cNvSpPr>
                <p:nvPr/>
              </p:nvSpPr>
              <p:spPr bwMode="auto">
                <a:xfrm>
                  <a:off x="5649" y="3669"/>
                  <a:ext cx="6" cy="114"/>
                </a:xfrm>
                <a:prstGeom prst="rect">
                  <a:avLst/>
                </a:prstGeom>
                <a:solidFill>
                  <a:srgbClr val="FF232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69" name="Rectangle 676"/>
                <p:cNvSpPr>
                  <a:spLocks noChangeArrowheads="1"/>
                </p:cNvSpPr>
                <p:nvPr/>
              </p:nvSpPr>
              <p:spPr bwMode="auto">
                <a:xfrm>
                  <a:off x="5655" y="3669"/>
                  <a:ext cx="6" cy="114"/>
                </a:xfrm>
                <a:prstGeom prst="rect">
                  <a:avLst/>
                </a:prstGeom>
                <a:solidFill>
                  <a:srgbClr val="FF222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70" name="Rectangle 677"/>
                <p:cNvSpPr>
                  <a:spLocks noChangeArrowheads="1"/>
                </p:cNvSpPr>
                <p:nvPr/>
              </p:nvSpPr>
              <p:spPr bwMode="auto">
                <a:xfrm>
                  <a:off x="5661" y="3669"/>
                  <a:ext cx="6" cy="114"/>
                </a:xfrm>
                <a:prstGeom prst="rect">
                  <a:avLst/>
                </a:prstGeom>
                <a:solidFill>
                  <a:srgbClr val="FF212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71" name="Rectangle 678"/>
                <p:cNvSpPr>
                  <a:spLocks noChangeArrowheads="1"/>
                </p:cNvSpPr>
                <p:nvPr/>
              </p:nvSpPr>
              <p:spPr bwMode="auto">
                <a:xfrm>
                  <a:off x="5667" y="3669"/>
                  <a:ext cx="6" cy="114"/>
                </a:xfrm>
                <a:prstGeom prst="rect">
                  <a:avLst/>
                </a:prstGeom>
                <a:solidFill>
                  <a:srgbClr val="FF1F1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72" name="Rectangle 679"/>
                <p:cNvSpPr>
                  <a:spLocks noChangeArrowheads="1"/>
                </p:cNvSpPr>
                <p:nvPr/>
              </p:nvSpPr>
              <p:spPr bwMode="auto">
                <a:xfrm>
                  <a:off x="5673" y="3669"/>
                  <a:ext cx="6" cy="114"/>
                </a:xfrm>
                <a:prstGeom prst="rect">
                  <a:avLst/>
                </a:prstGeom>
                <a:solidFill>
                  <a:srgbClr val="FF1E1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73" name="Rectangle 680"/>
                <p:cNvSpPr>
                  <a:spLocks noChangeArrowheads="1"/>
                </p:cNvSpPr>
                <p:nvPr/>
              </p:nvSpPr>
              <p:spPr bwMode="auto">
                <a:xfrm>
                  <a:off x="5679" y="3669"/>
                  <a:ext cx="6" cy="114"/>
                </a:xfrm>
                <a:prstGeom prst="rect">
                  <a:avLst/>
                </a:prstGeom>
                <a:solidFill>
                  <a:srgbClr val="FF1C1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74" name="Rectangle 681"/>
                <p:cNvSpPr>
                  <a:spLocks noChangeArrowheads="1"/>
                </p:cNvSpPr>
                <p:nvPr/>
              </p:nvSpPr>
              <p:spPr bwMode="auto">
                <a:xfrm>
                  <a:off x="5685" y="3669"/>
                  <a:ext cx="6" cy="114"/>
                </a:xfrm>
                <a:prstGeom prst="rect">
                  <a:avLst/>
                </a:prstGeom>
                <a:solidFill>
                  <a:srgbClr val="FF1B1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75" name="Rectangle 682"/>
                <p:cNvSpPr>
                  <a:spLocks noChangeArrowheads="1"/>
                </p:cNvSpPr>
                <p:nvPr/>
              </p:nvSpPr>
              <p:spPr bwMode="auto">
                <a:xfrm>
                  <a:off x="5691" y="3669"/>
                  <a:ext cx="6" cy="114"/>
                </a:xfrm>
                <a:prstGeom prst="rect">
                  <a:avLst/>
                </a:prstGeom>
                <a:solidFill>
                  <a:srgbClr val="FF191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76" name="Rectangle 683"/>
                <p:cNvSpPr>
                  <a:spLocks noChangeArrowheads="1"/>
                </p:cNvSpPr>
                <p:nvPr/>
              </p:nvSpPr>
              <p:spPr bwMode="auto">
                <a:xfrm>
                  <a:off x="5697" y="3669"/>
                  <a:ext cx="6" cy="114"/>
                </a:xfrm>
                <a:prstGeom prst="rect">
                  <a:avLst/>
                </a:prstGeom>
                <a:solidFill>
                  <a:srgbClr val="FF181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77" name="Rectangle 684"/>
                <p:cNvSpPr>
                  <a:spLocks noChangeArrowheads="1"/>
                </p:cNvSpPr>
                <p:nvPr/>
              </p:nvSpPr>
              <p:spPr bwMode="auto">
                <a:xfrm>
                  <a:off x="5703" y="3669"/>
                  <a:ext cx="6" cy="114"/>
                </a:xfrm>
                <a:prstGeom prst="rect">
                  <a:avLst/>
                </a:prstGeom>
                <a:solidFill>
                  <a:srgbClr val="FF161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78" name="Rectangle 685"/>
                <p:cNvSpPr>
                  <a:spLocks noChangeArrowheads="1"/>
                </p:cNvSpPr>
                <p:nvPr/>
              </p:nvSpPr>
              <p:spPr bwMode="auto">
                <a:xfrm>
                  <a:off x="5709" y="3669"/>
                  <a:ext cx="6" cy="114"/>
                </a:xfrm>
                <a:prstGeom prst="rect">
                  <a:avLst/>
                </a:prstGeom>
                <a:solidFill>
                  <a:srgbClr val="FF151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79" name="Rectangle 686"/>
                <p:cNvSpPr>
                  <a:spLocks noChangeArrowheads="1"/>
                </p:cNvSpPr>
                <p:nvPr/>
              </p:nvSpPr>
              <p:spPr bwMode="auto">
                <a:xfrm>
                  <a:off x="5715" y="3669"/>
                  <a:ext cx="6" cy="114"/>
                </a:xfrm>
                <a:prstGeom prst="rect">
                  <a:avLst/>
                </a:prstGeom>
                <a:solidFill>
                  <a:srgbClr val="FF131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80" name="Rectangle 687"/>
                <p:cNvSpPr>
                  <a:spLocks noChangeArrowheads="1"/>
                </p:cNvSpPr>
                <p:nvPr/>
              </p:nvSpPr>
              <p:spPr bwMode="auto">
                <a:xfrm>
                  <a:off x="5721" y="3669"/>
                  <a:ext cx="6" cy="114"/>
                </a:xfrm>
                <a:prstGeom prst="rect">
                  <a:avLst/>
                </a:prstGeom>
                <a:solidFill>
                  <a:srgbClr val="FF111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81" name="Rectangle 688"/>
                <p:cNvSpPr>
                  <a:spLocks noChangeArrowheads="1"/>
                </p:cNvSpPr>
                <p:nvPr/>
              </p:nvSpPr>
              <p:spPr bwMode="auto">
                <a:xfrm>
                  <a:off x="5727" y="3669"/>
                  <a:ext cx="6" cy="114"/>
                </a:xfrm>
                <a:prstGeom prst="rect">
                  <a:avLst/>
                </a:prstGeom>
                <a:solidFill>
                  <a:srgbClr val="FF0F0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82" name="Rectangle 689"/>
                <p:cNvSpPr>
                  <a:spLocks noChangeArrowheads="1"/>
                </p:cNvSpPr>
                <p:nvPr/>
              </p:nvSpPr>
              <p:spPr bwMode="auto">
                <a:xfrm>
                  <a:off x="5733" y="3669"/>
                  <a:ext cx="6" cy="114"/>
                </a:xfrm>
                <a:prstGeom prst="rect">
                  <a:avLst/>
                </a:prstGeom>
                <a:solidFill>
                  <a:srgbClr val="FF0D0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83" name="Rectangle 690"/>
                <p:cNvSpPr>
                  <a:spLocks noChangeArrowheads="1"/>
                </p:cNvSpPr>
                <p:nvPr/>
              </p:nvSpPr>
              <p:spPr bwMode="auto">
                <a:xfrm>
                  <a:off x="5739" y="3669"/>
                  <a:ext cx="6" cy="114"/>
                </a:xfrm>
                <a:prstGeom prst="rect">
                  <a:avLst/>
                </a:prstGeom>
                <a:solidFill>
                  <a:srgbClr val="FF0A0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84" name="Rectangle 691"/>
                <p:cNvSpPr>
                  <a:spLocks noChangeArrowheads="1"/>
                </p:cNvSpPr>
                <p:nvPr/>
              </p:nvSpPr>
              <p:spPr bwMode="auto">
                <a:xfrm>
                  <a:off x="5745" y="3669"/>
                  <a:ext cx="6" cy="114"/>
                </a:xfrm>
                <a:prstGeom prst="rect">
                  <a:avLst/>
                </a:prstGeom>
                <a:solidFill>
                  <a:srgbClr val="FF070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85" name="Rectangle 692"/>
                <p:cNvSpPr>
                  <a:spLocks noChangeArrowheads="1"/>
                </p:cNvSpPr>
                <p:nvPr/>
              </p:nvSpPr>
              <p:spPr bwMode="auto">
                <a:xfrm>
                  <a:off x="5751" y="3669"/>
                  <a:ext cx="6" cy="11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</p:grpSp>
          <p:pic>
            <p:nvPicPr>
              <p:cNvPr id="9" name="Picture 694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149" y="1851"/>
                <a:ext cx="1620" cy="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0" name="Group 918"/>
              <p:cNvGrpSpPr>
                <a:grpSpLocks/>
              </p:cNvGrpSpPr>
              <p:nvPr/>
            </p:nvGrpSpPr>
            <p:grpSpPr bwMode="auto">
              <a:xfrm>
                <a:off x="5757" y="2451"/>
                <a:ext cx="126" cy="1332"/>
                <a:chOff x="5757" y="2451"/>
                <a:chExt cx="126" cy="1332"/>
              </a:xfrm>
            </p:grpSpPr>
            <p:grpSp>
              <p:nvGrpSpPr>
                <p:cNvPr id="11" name="Group 895"/>
                <p:cNvGrpSpPr>
                  <a:grpSpLocks/>
                </p:cNvGrpSpPr>
                <p:nvPr/>
              </p:nvGrpSpPr>
              <p:grpSpPr bwMode="auto">
                <a:xfrm>
                  <a:off x="5757" y="2451"/>
                  <a:ext cx="126" cy="1200"/>
                  <a:chOff x="5757" y="2451"/>
                  <a:chExt cx="126" cy="1200"/>
                </a:xfrm>
              </p:grpSpPr>
              <p:sp>
                <p:nvSpPr>
                  <p:cNvPr id="34" name="Rectangle 695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451"/>
                    <a:ext cx="126" cy="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5" name="Rectangle 696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457"/>
                    <a:ext cx="126" cy="6"/>
                  </a:xfrm>
                  <a:prstGeom prst="rect">
                    <a:avLst/>
                  </a:prstGeom>
                  <a:solidFill>
                    <a:srgbClr val="FFFE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6" name="Rectangle 697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463"/>
                    <a:ext cx="126" cy="6"/>
                  </a:xfrm>
                  <a:prstGeom prst="rect">
                    <a:avLst/>
                  </a:prstGeom>
                  <a:solidFill>
                    <a:srgbClr val="FFFE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7" name="Rectangle 698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469"/>
                    <a:ext cx="126" cy="6"/>
                  </a:xfrm>
                  <a:prstGeom prst="rect">
                    <a:avLst/>
                  </a:prstGeom>
                  <a:solidFill>
                    <a:srgbClr val="FFFE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8" name="Rectangle 699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475"/>
                    <a:ext cx="126" cy="6"/>
                  </a:xfrm>
                  <a:prstGeom prst="rect">
                    <a:avLst/>
                  </a:prstGeom>
                  <a:solidFill>
                    <a:srgbClr val="FFFE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39" name="Rectangle 700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481"/>
                    <a:ext cx="126" cy="6"/>
                  </a:xfrm>
                  <a:prstGeom prst="rect">
                    <a:avLst/>
                  </a:prstGeom>
                  <a:solidFill>
                    <a:srgbClr val="FFFE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0" name="Rectangle 701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487"/>
                    <a:ext cx="126" cy="6"/>
                  </a:xfrm>
                  <a:prstGeom prst="rect">
                    <a:avLst/>
                  </a:prstGeom>
                  <a:solidFill>
                    <a:srgbClr val="FFFE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1" name="Rectangle 702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493"/>
                    <a:ext cx="126" cy="6"/>
                  </a:xfrm>
                  <a:prstGeom prst="rect">
                    <a:avLst/>
                  </a:prstGeom>
                  <a:solidFill>
                    <a:srgbClr val="FFFD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2" name="Rectangle 703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499"/>
                    <a:ext cx="126" cy="6"/>
                  </a:xfrm>
                  <a:prstGeom prst="rect">
                    <a:avLst/>
                  </a:prstGeom>
                  <a:solidFill>
                    <a:srgbClr val="FFFD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3" name="Rectangle 704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505"/>
                    <a:ext cx="126" cy="6"/>
                  </a:xfrm>
                  <a:prstGeom prst="rect">
                    <a:avLst/>
                  </a:prstGeom>
                  <a:solidFill>
                    <a:srgbClr val="FFFD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4" name="Rectangle 705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511"/>
                    <a:ext cx="126" cy="6"/>
                  </a:xfrm>
                  <a:prstGeom prst="rect">
                    <a:avLst/>
                  </a:prstGeom>
                  <a:solidFill>
                    <a:srgbClr val="FFFD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5" name="Rectangle 706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517"/>
                    <a:ext cx="126" cy="6"/>
                  </a:xfrm>
                  <a:prstGeom prst="rect">
                    <a:avLst/>
                  </a:prstGeom>
                  <a:solidFill>
                    <a:srgbClr val="FFFD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6" name="Rectangle 707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523"/>
                    <a:ext cx="126" cy="6"/>
                  </a:xfrm>
                  <a:prstGeom prst="rect">
                    <a:avLst/>
                  </a:prstGeom>
                  <a:solidFill>
                    <a:srgbClr val="FFFD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7" name="Rectangle 708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529"/>
                    <a:ext cx="126" cy="6"/>
                  </a:xfrm>
                  <a:prstGeom prst="rect">
                    <a:avLst/>
                  </a:prstGeom>
                  <a:solidFill>
                    <a:srgbClr val="FFFC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8" name="Rectangle 709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535"/>
                    <a:ext cx="126" cy="6"/>
                  </a:xfrm>
                  <a:prstGeom prst="rect">
                    <a:avLst/>
                  </a:prstGeom>
                  <a:solidFill>
                    <a:srgbClr val="FFFC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49" name="Rectangle 710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541"/>
                    <a:ext cx="126" cy="6"/>
                  </a:xfrm>
                  <a:prstGeom prst="rect">
                    <a:avLst/>
                  </a:prstGeom>
                  <a:solidFill>
                    <a:srgbClr val="FFFC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50" name="Rectangle 711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547"/>
                    <a:ext cx="126" cy="6"/>
                  </a:xfrm>
                  <a:prstGeom prst="rect">
                    <a:avLst/>
                  </a:prstGeom>
                  <a:solidFill>
                    <a:srgbClr val="FFFC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51" name="Rectangle 712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553"/>
                    <a:ext cx="126" cy="6"/>
                  </a:xfrm>
                  <a:prstGeom prst="rect">
                    <a:avLst/>
                  </a:prstGeom>
                  <a:solidFill>
                    <a:srgbClr val="FFFB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52" name="Rectangle 713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559"/>
                    <a:ext cx="126" cy="6"/>
                  </a:xfrm>
                  <a:prstGeom prst="rect">
                    <a:avLst/>
                  </a:prstGeom>
                  <a:solidFill>
                    <a:srgbClr val="FFFB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53" name="Rectangle 714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565"/>
                    <a:ext cx="126" cy="6"/>
                  </a:xfrm>
                  <a:prstGeom prst="rect">
                    <a:avLst/>
                  </a:prstGeom>
                  <a:solidFill>
                    <a:srgbClr val="FFFB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54" name="Rectangle 715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571"/>
                    <a:ext cx="126" cy="6"/>
                  </a:xfrm>
                  <a:prstGeom prst="rect">
                    <a:avLst/>
                  </a:prstGeom>
                  <a:solidFill>
                    <a:srgbClr val="FFFB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55" name="Rectangle 716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577"/>
                    <a:ext cx="126" cy="6"/>
                  </a:xfrm>
                  <a:prstGeom prst="rect">
                    <a:avLst/>
                  </a:prstGeom>
                  <a:solidFill>
                    <a:srgbClr val="FFFB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56" name="Rectangle 717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583"/>
                    <a:ext cx="126" cy="6"/>
                  </a:xfrm>
                  <a:prstGeom prst="rect">
                    <a:avLst/>
                  </a:prstGeom>
                  <a:solidFill>
                    <a:srgbClr val="FFFA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57" name="Rectangle 718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589"/>
                    <a:ext cx="126" cy="6"/>
                  </a:xfrm>
                  <a:prstGeom prst="rect">
                    <a:avLst/>
                  </a:prstGeom>
                  <a:solidFill>
                    <a:srgbClr val="FFFA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58" name="Rectangle 719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595"/>
                    <a:ext cx="126" cy="6"/>
                  </a:xfrm>
                  <a:prstGeom prst="rect">
                    <a:avLst/>
                  </a:prstGeom>
                  <a:solidFill>
                    <a:srgbClr val="FFFA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59" name="Rectangle 720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601"/>
                    <a:ext cx="126" cy="6"/>
                  </a:xfrm>
                  <a:prstGeom prst="rect">
                    <a:avLst/>
                  </a:prstGeom>
                  <a:solidFill>
                    <a:srgbClr val="FFF9F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60" name="Rectangle 721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607"/>
                    <a:ext cx="126" cy="6"/>
                  </a:xfrm>
                  <a:prstGeom prst="rect">
                    <a:avLst/>
                  </a:prstGeom>
                  <a:solidFill>
                    <a:srgbClr val="FFF9F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61" name="Rectangle 722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613"/>
                    <a:ext cx="126" cy="6"/>
                  </a:xfrm>
                  <a:prstGeom prst="rect">
                    <a:avLst/>
                  </a:prstGeom>
                  <a:solidFill>
                    <a:srgbClr val="FFF9F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62" name="Rectangle 723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619"/>
                    <a:ext cx="126" cy="6"/>
                  </a:xfrm>
                  <a:prstGeom prst="rect">
                    <a:avLst/>
                  </a:prstGeom>
                  <a:solidFill>
                    <a:srgbClr val="FFF9F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63" name="Rectangle 724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625"/>
                    <a:ext cx="126" cy="6"/>
                  </a:xfrm>
                  <a:prstGeom prst="rect">
                    <a:avLst/>
                  </a:prstGeom>
                  <a:solidFill>
                    <a:srgbClr val="FFF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64" name="Rectangle 725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631"/>
                    <a:ext cx="126" cy="6"/>
                  </a:xfrm>
                  <a:prstGeom prst="rect">
                    <a:avLst/>
                  </a:prstGeom>
                  <a:solidFill>
                    <a:srgbClr val="FFF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65" name="Rectangle 726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637"/>
                    <a:ext cx="126" cy="6"/>
                  </a:xfrm>
                  <a:prstGeom prst="rect">
                    <a:avLst/>
                  </a:prstGeom>
                  <a:solidFill>
                    <a:srgbClr val="FFF7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66" name="Rectangle 727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643"/>
                    <a:ext cx="126" cy="6"/>
                  </a:xfrm>
                  <a:prstGeom prst="rect">
                    <a:avLst/>
                  </a:prstGeom>
                  <a:solidFill>
                    <a:srgbClr val="FFF7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67" name="Rectangle 728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649"/>
                    <a:ext cx="126" cy="6"/>
                  </a:xfrm>
                  <a:prstGeom prst="rect">
                    <a:avLst/>
                  </a:prstGeom>
                  <a:solidFill>
                    <a:srgbClr val="FFF7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68" name="Rectangle 729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655"/>
                    <a:ext cx="126" cy="6"/>
                  </a:xfrm>
                  <a:prstGeom prst="rect">
                    <a:avLst/>
                  </a:prstGeom>
                  <a:solidFill>
                    <a:srgbClr val="FFF6F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69" name="Rectangle 730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661"/>
                    <a:ext cx="126" cy="6"/>
                  </a:xfrm>
                  <a:prstGeom prst="rect">
                    <a:avLst/>
                  </a:prstGeom>
                  <a:solidFill>
                    <a:srgbClr val="FFF6F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70" name="Rectangle 731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667"/>
                    <a:ext cx="126" cy="6"/>
                  </a:xfrm>
                  <a:prstGeom prst="rect">
                    <a:avLst/>
                  </a:prstGeom>
                  <a:solidFill>
                    <a:srgbClr val="FFF5F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71" name="Rectangle 732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673"/>
                    <a:ext cx="126" cy="6"/>
                  </a:xfrm>
                  <a:prstGeom prst="rect">
                    <a:avLst/>
                  </a:prstGeom>
                  <a:solidFill>
                    <a:srgbClr val="FFF5F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72" name="Rectangle 733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679"/>
                    <a:ext cx="126" cy="6"/>
                  </a:xfrm>
                  <a:prstGeom prst="rect">
                    <a:avLst/>
                  </a:prstGeom>
                  <a:solidFill>
                    <a:srgbClr val="FFF5F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73" name="Rectangle 734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685"/>
                    <a:ext cx="126" cy="6"/>
                  </a:xfrm>
                  <a:prstGeom prst="rect">
                    <a:avLst/>
                  </a:prstGeom>
                  <a:solidFill>
                    <a:srgbClr val="FFF4F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74" name="Rectangle 735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691"/>
                    <a:ext cx="126" cy="6"/>
                  </a:xfrm>
                  <a:prstGeom prst="rect">
                    <a:avLst/>
                  </a:prstGeom>
                  <a:solidFill>
                    <a:srgbClr val="FFF4F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75" name="Rectangle 736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697"/>
                    <a:ext cx="126" cy="6"/>
                  </a:xfrm>
                  <a:prstGeom prst="rect">
                    <a:avLst/>
                  </a:prstGeom>
                  <a:solidFill>
                    <a:srgbClr val="FFF3F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76" name="Rectangle 737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703"/>
                    <a:ext cx="126" cy="6"/>
                  </a:xfrm>
                  <a:prstGeom prst="rect">
                    <a:avLst/>
                  </a:prstGeom>
                  <a:solidFill>
                    <a:srgbClr val="FFF3F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77" name="Rectangle 738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709"/>
                    <a:ext cx="126" cy="6"/>
                  </a:xfrm>
                  <a:prstGeom prst="rect">
                    <a:avLst/>
                  </a:prstGeom>
                  <a:solidFill>
                    <a:srgbClr val="FFF2F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78" name="Rectangle 739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715"/>
                    <a:ext cx="126" cy="6"/>
                  </a:xfrm>
                  <a:prstGeom prst="rect">
                    <a:avLst/>
                  </a:prstGeom>
                  <a:solidFill>
                    <a:srgbClr val="FFF2F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79" name="Rectangle 740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721"/>
                    <a:ext cx="126" cy="6"/>
                  </a:xfrm>
                  <a:prstGeom prst="rect">
                    <a:avLst/>
                  </a:prstGeom>
                  <a:solidFill>
                    <a:srgbClr val="FFF1F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80" name="Rectangle 741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727"/>
                    <a:ext cx="126" cy="6"/>
                  </a:xfrm>
                  <a:prstGeom prst="rect">
                    <a:avLst/>
                  </a:prstGeom>
                  <a:solidFill>
                    <a:srgbClr val="FFF1F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81" name="Rectangle 742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733"/>
                    <a:ext cx="126" cy="6"/>
                  </a:xfrm>
                  <a:prstGeom prst="rect">
                    <a:avLst/>
                  </a:prstGeom>
                  <a:solidFill>
                    <a:srgbClr val="FFF1F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82" name="Rectangle 743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739"/>
                    <a:ext cx="126" cy="6"/>
                  </a:xfrm>
                  <a:prstGeom prst="rect">
                    <a:avLst/>
                  </a:prstGeom>
                  <a:solidFill>
                    <a:srgbClr val="FFF0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83" name="Rectangle 744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745"/>
                    <a:ext cx="126" cy="6"/>
                  </a:xfrm>
                  <a:prstGeom prst="rect">
                    <a:avLst/>
                  </a:prstGeom>
                  <a:solidFill>
                    <a:srgbClr val="FFEFE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84" name="Rectangle 745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751"/>
                    <a:ext cx="126" cy="6"/>
                  </a:xfrm>
                  <a:prstGeom prst="rect">
                    <a:avLst/>
                  </a:prstGeom>
                  <a:solidFill>
                    <a:srgbClr val="FFEFE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85" name="Rectangle 746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757"/>
                    <a:ext cx="126" cy="6"/>
                  </a:xfrm>
                  <a:prstGeom prst="rect">
                    <a:avLst/>
                  </a:prstGeom>
                  <a:solidFill>
                    <a:srgbClr val="FFEEE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86" name="Rectangle 747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763"/>
                    <a:ext cx="126" cy="6"/>
                  </a:xfrm>
                  <a:prstGeom prst="rect">
                    <a:avLst/>
                  </a:prstGeom>
                  <a:solidFill>
                    <a:srgbClr val="FFEEE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87" name="Rectangle 748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769"/>
                    <a:ext cx="126" cy="6"/>
                  </a:xfrm>
                  <a:prstGeom prst="rect">
                    <a:avLst/>
                  </a:prstGeom>
                  <a:solidFill>
                    <a:srgbClr val="FFEDE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88" name="Rectangle 749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775"/>
                    <a:ext cx="126" cy="6"/>
                  </a:xfrm>
                  <a:prstGeom prst="rect">
                    <a:avLst/>
                  </a:prstGeom>
                  <a:solidFill>
                    <a:srgbClr val="FFEDE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89" name="Rectangle 750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781"/>
                    <a:ext cx="126" cy="6"/>
                  </a:xfrm>
                  <a:prstGeom prst="rect">
                    <a:avLst/>
                  </a:prstGeom>
                  <a:solidFill>
                    <a:srgbClr val="FFECE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90" name="Rectangle 751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787"/>
                    <a:ext cx="126" cy="6"/>
                  </a:xfrm>
                  <a:prstGeom prst="rect">
                    <a:avLst/>
                  </a:prstGeom>
                  <a:solidFill>
                    <a:srgbClr val="FFEBE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91" name="Rectangle 752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793"/>
                    <a:ext cx="126" cy="6"/>
                  </a:xfrm>
                  <a:prstGeom prst="rect">
                    <a:avLst/>
                  </a:prstGeom>
                  <a:solidFill>
                    <a:srgbClr val="FFEAE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92" name="Rectangle 753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799"/>
                    <a:ext cx="126" cy="6"/>
                  </a:xfrm>
                  <a:prstGeom prst="rect">
                    <a:avLst/>
                  </a:prstGeom>
                  <a:solidFill>
                    <a:srgbClr val="FFEAE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93" name="Rectangle 754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805"/>
                    <a:ext cx="126" cy="6"/>
                  </a:xfrm>
                  <a:prstGeom prst="rect">
                    <a:avLst/>
                  </a:prstGeom>
                  <a:solidFill>
                    <a:srgbClr val="FFE9E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94" name="Rectangle 755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811"/>
                    <a:ext cx="126" cy="6"/>
                  </a:xfrm>
                  <a:prstGeom prst="rect">
                    <a:avLst/>
                  </a:prstGeom>
                  <a:solidFill>
                    <a:srgbClr val="FFE9E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95" name="Rectangle 756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817"/>
                    <a:ext cx="126" cy="6"/>
                  </a:xfrm>
                  <a:prstGeom prst="rect">
                    <a:avLst/>
                  </a:prstGeom>
                  <a:solidFill>
                    <a:srgbClr val="FFE8E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96" name="Rectangle 757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823"/>
                    <a:ext cx="126" cy="6"/>
                  </a:xfrm>
                  <a:prstGeom prst="rect">
                    <a:avLst/>
                  </a:prstGeom>
                  <a:solidFill>
                    <a:srgbClr val="FFE7E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97" name="Rectangle 758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829"/>
                    <a:ext cx="126" cy="6"/>
                  </a:xfrm>
                  <a:prstGeom prst="rect">
                    <a:avLst/>
                  </a:prstGeom>
                  <a:solidFill>
                    <a:srgbClr val="FFE6E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98" name="Rectangle 759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835"/>
                    <a:ext cx="126" cy="6"/>
                  </a:xfrm>
                  <a:prstGeom prst="rect">
                    <a:avLst/>
                  </a:prstGeom>
                  <a:solidFill>
                    <a:srgbClr val="FFE6E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99" name="Rectangle 760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841"/>
                    <a:ext cx="126" cy="6"/>
                  </a:xfrm>
                  <a:prstGeom prst="rect">
                    <a:avLst/>
                  </a:prstGeom>
                  <a:solidFill>
                    <a:srgbClr val="FFE5E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00" name="Rectangle 761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847"/>
                    <a:ext cx="126" cy="6"/>
                  </a:xfrm>
                  <a:prstGeom prst="rect">
                    <a:avLst/>
                  </a:prstGeom>
                  <a:solidFill>
                    <a:srgbClr val="FFE4E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01" name="Rectangle 762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853"/>
                    <a:ext cx="126" cy="6"/>
                  </a:xfrm>
                  <a:prstGeom prst="rect">
                    <a:avLst/>
                  </a:prstGeom>
                  <a:solidFill>
                    <a:srgbClr val="FFE4E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02" name="Rectangle 763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859"/>
                    <a:ext cx="126" cy="6"/>
                  </a:xfrm>
                  <a:prstGeom prst="rect">
                    <a:avLst/>
                  </a:prstGeom>
                  <a:solidFill>
                    <a:srgbClr val="FFE3E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03" name="Rectangle 764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865"/>
                    <a:ext cx="126" cy="6"/>
                  </a:xfrm>
                  <a:prstGeom prst="rect">
                    <a:avLst/>
                  </a:prstGeom>
                  <a:solidFill>
                    <a:srgbClr val="FFE1E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04" name="Rectangle 765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871"/>
                    <a:ext cx="126" cy="6"/>
                  </a:xfrm>
                  <a:prstGeom prst="rect">
                    <a:avLst/>
                  </a:prstGeom>
                  <a:solidFill>
                    <a:srgbClr val="FFE1E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05" name="Rectangle 766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877"/>
                    <a:ext cx="126" cy="6"/>
                  </a:xfrm>
                  <a:prstGeom prst="rect">
                    <a:avLst/>
                  </a:prstGeom>
                  <a:solidFill>
                    <a:srgbClr val="FFE0E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06" name="Rectangle 767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883"/>
                    <a:ext cx="126" cy="6"/>
                  </a:xfrm>
                  <a:prstGeom prst="rect">
                    <a:avLst/>
                  </a:prstGeom>
                  <a:solidFill>
                    <a:srgbClr val="FFDFD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07" name="Rectangle 768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889"/>
                    <a:ext cx="126" cy="6"/>
                  </a:xfrm>
                  <a:prstGeom prst="rect">
                    <a:avLst/>
                  </a:prstGeom>
                  <a:solidFill>
                    <a:srgbClr val="FFDE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08" name="Rectangle 769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895"/>
                    <a:ext cx="126" cy="6"/>
                  </a:xfrm>
                  <a:prstGeom prst="rect">
                    <a:avLst/>
                  </a:prstGeom>
                  <a:solidFill>
                    <a:srgbClr val="FFDE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09" name="Rectangle 770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901"/>
                    <a:ext cx="126" cy="6"/>
                  </a:xfrm>
                  <a:prstGeom prst="rect">
                    <a:avLst/>
                  </a:prstGeom>
                  <a:solidFill>
                    <a:srgbClr val="FFDCD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10" name="Rectangle 771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907"/>
                    <a:ext cx="126" cy="6"/>
                  </a:xfrm>
                  <a:prstGeom prst="rect">
                    <a:avLst/>
                  </a:prstGeom>
                  <a:solidFill>
                    <a:srgbClr val="FFDBD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11" name="Rectangle 772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913"/>
                    <a:ext cx="126" cy="6"/>
                  </a:xfrm>
                  <a:prstGeom prst="rect">
                    <a:avLst/>
                  </a:prstGeom>
                  <a:solidFill>
                    <a:srgbClr val="FFDBD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12" name="Rectangle 773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919"/>
                    <a:ext cx="126" cy="6"/>
                  </a:xfrm>
                  <a:prstGeom prst="rect">
                    <a:avLst/>
                  </a:prstGeom>
                  <a:solidFill>
                    <a:srgbClr val="FFDAD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13" name="Rectangle 774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925"/>
                    <a:ext cx="126" cy="6"/>
                  </a:xfrm>
                  <a:prstGeom prst="rect">
                    <a:avLst/>
                  </a:prstGeom>
                  <a:solidFill>
                    <a:srgbClr val="FFD9D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14" name="Rectangle 775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931"/>
                    <a:ext cx="126" cy="6"/>
                  </a:xfrm>
                  <a:prstGeom prst="rect">
                    <a:avLst/>
                  </a:prstGeom>
                  <a:solidFill>
                    <a:srgbClr val="FFD8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15" name="Rectangle 776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937"/>
                    <a:ext cx="126" cy="6"/>
                  </a:xfrm>
                  <a:prstGeom prst="rect">
                    <a:avLst/>
                  </a:prstGeom>
                  <a:solidFill>
                    <a:srgbClr val="FFD7D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16" name="Rectangle 777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943"/>
                    <a:ext cx="126" cy="6"/>
                  </a:xfrm>
                  <a:prstGeom prst="rect">
                    <a:avLst/>
                  </a:prstGeom>
                  <a:solidFill>
                    <a:srgbClr val="FFD5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17" name="Rectangle 778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949"/>
                    <a:ext cx="126" cy="6"/>
                  </a:xfrm>
                  <a:prstGeom prst="rect">
                    <a:avLst/>
                  </a:prstGeom>
                  <a:solidFill>
                    <a:srgbClr val="FFD5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18" name="Rectangle 779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955"/>
                    <a:ext cx="126" cy="6"/>
                  </a:xfrm>
                  <a:prstGeom prst="rect">
                    <a:avLst/>
                  </a:prstGeom>
                  <a:solidFill>
                    <a:srgbClr val="FFD4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19" name="Rectangle 780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961"/>
                    <a:ext cx="126" cy="6"/>
                  </a:xfrm>
                  <a:prstGeom prst="rect">
                    <a:avLst/>
                  </a:prstGeom>
                  <a:solidFill>
                    <a:srgbClr val="FFD3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20" name="Rectangle 781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967"/>
                    <a:ext cx="126" cy="6"/>
                  </a:xfrm>
                  <a:prstGeom prst="rect">
                    <a:avLst/>
                  </a:prstGeom>
                  <a:solidFill>
                    <a:srgbClr val="FFD2D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21" name="Rectangle 782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973"/>
                    <a:ext cx="126" cy="6"/>
                  </a:xfrm>
                  <a:prstGeom prst="rect">
                    <a:avLst/>
                  </a:prstGeom>
                  <a:solidFill>
                    <a:srgbClr val="FFD1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22" name="Rectangle 783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979"/>
                    <a:ext cx="126" cy="6"/>
                  </a:xfrm>
                  <a:prstGeom prst="rect">
                    <a:avLst/>
                  </a:prstGeom>
                  <a:solidFill>
                    <a:srgbClr val="FFCFC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23" name="Rectangle 784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985"/>
                    <a:ext cx="126" cy="6"/>
                  </a:xfrm>
                  <a:prstGeom prst="rect">
                    <a:avLst/>
                  </a:prstGeom>
                  <a:solidFill>
                    <a:srgbClr val="FFCEC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24" name="Rectangle 785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991"/>
                    <a:ext cx="126" cy="6"/>
                  </a:xfrm>
                  <a:prstGeom prst="rect">
                    <a:avLst/>
                  </a:prstGeom>
                  <a:solidFill>
                    <a:srgbClr val="FFCDC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25" name="Rectangle 786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2997"/>
                    <a:ext cx="126" cy="6"/>
                  </a:xfrm>
                  <a:prstGeom prst="rect">
                    <a:avLst/>
                  </a:prstGeom>
                  <a:solidFill>
                    <a:srgbClr val="FFCC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26" name="Rectangle 787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003"/>
                    <a:ext cx="126" cy="6"/>
                  </a:xfrm>
                  <a:prstGeom prst="rect">
                    <a:avLst/>
                  </a:prstGeom>
                  <a:solidFill>
                    <a:srgbClr val="FFCB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27" name="Rectangle 788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009"/>
                    <a:ext cx="126" cy="6"/>
                  </a:xfrm>
                  <a:prstGeom prst="rect">
                    <a:avLst/>
                  </a:prstGeom>
                  <a:solidFill>
                    <a:srgbClr val="FFCAC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28" name="Rectangle 789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015"/>
                    <a:ext cx="126" cy="6"/>
                  </a:xfrm>
                  <a:prstGeom prst="rect">
                    <a:avLst/>
                  </a:prstGeom>
                  <a:solidFill>
                    <a:srgbClr val="FFC9C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29" name="Rectangle 790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021"/>
                    <a:ext cx="126" cy="6"/>
                  </a:xfrm>
                  <a:prstGeom prst="rect">
                    <a:avLst/>
                  </a:prstGeom>
                  <a:solidFill>
                    <a:srgbClr val="FFC7C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30" name="Rectangle 791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027"/>
                    <a:ext cx="126" cy="6"/>
                  </a:xfrm>
                  <a:prstGeom prst="rect">
                    <a:avLst/>
                  </a:prstGeom>
                  <a:solidFill>
                    <a:srgbClr val="FFC6C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31" name="Rectangle 792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033"/>
                    <a:ext cx="126" cy="6"/>
                  </a:xfrm>
                  <a:prstGeom prst="rect">
                    <a:avLst/>
                  </a:prstGeom>
                  <a:solidFill>
                    <a:srgbClr val="FFC5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32" name="Rectangle 793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039"/>
                    <a:ext cx="126" cy="6"/>
                  </a:xfrm>
                  <a:prstGeom prst="rect">
                    <a:avLst/>
                  </a:prstGeom>
                  <a:solidFill>
                    <a:srgbClr val="FFC4C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33" name="Rectangle 794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045"/>
                    <a:ext cx="126" cy="6"/>
                  </a:xfrm>
                  <a:prstGeom prst="rect">
                    <a:avLst/>
                  </a:prstGeom>
                  <a:solidFill>
                    <a:srgbClr val="FFC3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34" name="Rectangle 795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051"/>
                    <a:ext cx="126" cy="6"/>
                  </a:xfrm>
                  <a:prstGeom prst="rect">
                    <a:avLst/>
                  </a:prstGeom>
                  <a:solidFill>
                    <a:srgbClr val="FFC2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35" name="Rectangle 796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057"/>
                    <a:ext cx="126" cy="6"/>
                  </a:xfrm>
                  <a:prstGeom prst="rect">
                    <a:avLst/>
                  </a:prstGeom>
                  <a:solidFill>
                    <a:srgbClr val="FFC0C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36" name="Rectangle 797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063"/>
                    <a:ext cx="126" cy="6"/>
                  </a:xfrm>
                  <a:prstGeom prst="rect">
                    <a:avLst/>
                  </a:prstGeom>
                  <a:solidFill>
                    <a:srgbClr val="FFBFB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37" name="Rectangle 798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069"/>
                    <a:ext cx="126" cy="6"/>
                  </a:xfrm>
                  <a:prstGeom prst="rect">
                    <a:avLst/>
                  </a:prstGeom>
                  <a:solidFill>
                    <a:srgbClr val="FFBEB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38" name="Rectangle 799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075"/>
                    <a:ext cx="126" cy="6"/>
                  </a:xfrm>
                  <a:prstGeom prst="rect">
                    <a:avLst/>
                  </a:prstGeom>
                  <a:solidFill>
                    <a:srgbClr val="FFBCB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39" name="Rectangle 800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081"/>
                    <a:ext cx="126" cy="6"/>
                  </a:xfrm>
                  <a:prstGeom prst="rect">
                    <a:avLst/>
                  </a:prstGeom>
                  <a:solidFill>
                    <a:srgbClr val="FFBBB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40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087"/>
                    <a:ext cx="126" cy="6"/>
                  </a:xfrm>
                  <a:prstGeom prst="rect">
                    <a:avLst/>
                  </a:prstGeom>
                  <a:solidFill>
                    <a:srgbClr val="FFBAB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41" name="Rectangle 802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093"/>
                    <a:ext cx="126" cy="6"/>
                  </a:xfrm>
                  <a:prstGeom prst="rect">
                    <a:avLst/>
                  </a:prstGeom>
                  <a:solidFill>
                    <a:srgbClr val="FFB9B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42" name="Rectangle 803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099"/>
                    <a:ext cx="126" cy="6"/>
                  </a:xfrm>
                  <a:prstGeom prst="rect">
                    <a:avLst/>
                  </a:prstGeom>
                  <a:solidFill>
                    <a:srgbClr val="FFB7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43" name="Rectangle 804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105"/>
                    <a:ext cx="126" cy="6"/>
                  </a:xfrm>
                  <a:prstGeom prst="rect">
                    <a:avLst/>
                  </a:prstGeom>
                  <a:solidFill>
                    <a:srgbClr val="FFB6B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44" name="Rectangle 805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111"/>
                    <a:ext cx="126" cy="6"/>
                  </a:xfrm>
                  <a:prstGeom prst="rect">
                    <a:avLst/>
                  </a:prstGeom>
                  <a:solidFill>
                    <a:srgbClr val="FFB4B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45" name="Rectangle 806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117"/>
                    <a:ext cx="126" cy="6"/>
                  </a:xfrm>
                  <a:prstGeom prst="rect">
                    <a:avLst/>
                  </a:prstGeom>
                  <a:solidFill>
                    <a:srgbClr val="FFB3B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46" name="Rectangle 807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123"/>
                    <a:ext cx="126" cy="6"/>
                  </a:xfrm>
                  <a:prstGeom prst="rect">
                    <a:avLst/>
                  </a:prstGeom>
                  <a:solidFill>
                    <a:srgbClr val="FFB2B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47" name="Rectangle 808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129"/>
                    <a:ext cx="126" cy="6"/>
                  </a:xfrm>
                  <a:prstGeom prst="rect">
                    <a:avLst/>
                  </a:prstGeom>
                  <a:solidFill>
                    <a:srgbClr val="FFB1B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48" name="Rectangle 809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135"/>
                    <a:ext cx="126" cy="6"/>
                  </a:xfrm>
                  <a:prstGeom prst="rect">
                    <a:avLst/>
                  </a:prstGeom>
                  <a:solidFill>
                    <a:srgbClr val="FFAEA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49" name="Rectangle 810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141"/>
                    <a:ext cx="126" cy="6"/>
                  </a:xfrm>
                  <a:prstGeom prst="rect">
                    <a:avLst/>
                  </a:prstGeom>
                  <a:solidFill>
                    <a:srgbClr val="FFADA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50" name="Rectangle 811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147"/>
                    <a:ext cx="126" cy="6"/>
                  </a:xfrm>
                  <a:prstGeom prst="rect">
                    <a:avLst/>
                  </a:prstGeom>
                  <a:solidFill>
                    <a:srgbClr val="FFACA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51" name="Rectangle 812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153"/>
                    <a:ext cx="126" cy="6"/>
                  </a:xfrm>
                  <a:prstGeom prst="rect">
                    <a:avLst/>
                  </a:prstGeom>
                  <a:solidFill>
                    <a:srgbClr val="FFABA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52" name="Rectangle 813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159"/>
                    <a:ext cx="126" cy="6"/>
                  </a:xfrm>
                  <a:prstGeom prst="rect">
                    <a:avLst/>
                  </a:prstGeom>
                  <a:solidFill>
                    <a:srgbClr val="FFA9A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53" name="Rectangle 814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165"/>
                    <a:ext cx="126" cy="6"/>
                  </a:xfrm>
                  <a:prstGeom prst="rect">
                    <a:avLst/>
                  </a:prstGeom>
                  <a:solidFill>
                    <a:srgbClr val="FFA8A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54" name="Rectangle 815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171"/>
                    <a:ext cx="126" cy="6"/>
                  </a:xfrm>
                  <a:prstGeom prst="rect">
                    <a:avLst/>
                  </a:prstGeom>
                  <a:solidFill>
                    <a:srgbClr val="FFA7A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55" name="Rectangle 816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177"/>
                    <a:ext cx="126" cy="6"/>
                  </a:xfrm>
                  <a:prstGeom prst="rect">
                    <a:avLst/>
                  </a:prstGeom>
                  <a:solidFill>
                    <a:srgbClr val="FFA4A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56" name="Rectangle 817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183"/>
                    <a:ext cx="126" cy="6"/>
                  </a:xfrm>
                  <a:prstGeom prst="rect">
                    <a:avLst/>
                  </a:prstGeom>
                  <a:solidFill>
                    <a:srgbClr val="FFA3A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57" name="Rectangle 818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189"/>
                    <a:ext cx="126" cy="6"/>
                  </a:xfrm>
                  <a:prstGeom prst="rect">
                    <a:avLst/>
                  </a:prstGeom>
                  <a:solidFill>
                    <a:srgbClr val="FFA2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58" name="Rectangle 819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195"/>
                    <a:ext cx="126" cy="6"/>
                  </a:xfrm>
                  <a:prstGeom prst="rect">
                    <a:avLst/>
                  </a:prstGeom>
                  <a:solidFill>
                    <a:srgbClr val="FFA1A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59" name="Rectangle 820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201"/>
                    <a:ext cx="126" cy="6"/>
                  </a:xfrm>
                  <a:prstGeom prst="rect">
                    <a:avLst/>
                  </a:prstGeom>
                  <a:solidFill>
                    <a:srgbClr val="FF9F9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60" name="Rectangle 821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207"/>
                    <a:ext cx="126" cy="6"/>
                  </a:xfrm>
                  <a:prstGeom prst="rect">
                    <a:avLst/>
                  </a:prstGeom>
                  <a:solidFill>
                    <a:srgbClr val="FF9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61" name="Rectangle 822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213"/>
                    <a:ext cx="126" cy="6"/>
                  </a:xfrm>
                  <a:prstGeom prst="rect">
                    <a:avLst/>
                  </a:prstGeom>
                  <a:solidFill>
                    <a:srgbClr val="FF9B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62" name="Rectangle 823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219"/>
                    <a:ext cx="126" cy="6"/>
                  </a:xfrm>
                  <a:prstGeom prst="rect">
                    <a:avLst/>
                  </a:prstGeom>
                  <a:solidFill>
                    <a:srgbClr val="FF9A9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63" name="Rectangle 824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225"/>
                    <a:ext cx="126" cy="6"/>
                  </a:xfrm>
                  <a:prstGeom prst="rect">
                    <a:avLst/>
                  </a:prstGeom>
                  <a:solidFill>
                    <a:srgbClr val="FF99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64" name="Rectangle 825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231"/>
                    <a:ext cx="126" cy="6"/>
                  </a:xfrm>
                  <a:prstGeom prst="rect">
                    <a:avLst/>
                  </a:prstGeom>
                  <a:solidFill>
                    <a:srgbClr val="FF98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65" name="Rectangle 826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237"/>
                    <a:ext cx="126" cy="6"/>
                  </a:xfrm>
                  <a:prstGeom prst="rect">
                    <a:avLst/>
                  </a:prstGeom>
                  <a:solidFill>
                    <a:srgbClr val="FF969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66" name="Rectangle 827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243"/>
                    <a:ext cx="126" cy="6"/>
                  </a:xfrm>
                  <a:prstGeom prst="rect">
                    <a:avLst/>
                  </a:prstGeom>
                  <a:solidFill>
                    <a:srgbClr val="FF959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67" name="Rectangle 828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249"/>
                    <a:ext cx="126" cy="6"/>
                  </a:xfrm>
                  <a:prstGeom prst="rect">
                    <a:avLst/>
                  </a:prstGeom>
                  <a:solidFill>
                    <a:srgbClr val="FF949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68" name="Rectangle 829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255"/>
                    <a:ext cx="126" cy="6"/>
                  </a:xfrm>
                  <a:prstGeom prst="rect">
                    <a:avLst/>
                  </a:prstGeom>
                  <a:solidFill>
                    <a:srgbClr val="FF919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69" name="Rectangle 830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261"/>
                    <a:ext cx="126" cy="6"/>
                  </a:xfrm>
                  <a:prstGeom prst="rect">
                    <a:avLst/>
                  </a:prstGeom>
                  <a:solidFill>
                    <a:srgbClr val="FF909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70" name="Rectangle 831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267"/>
                    <a:ext cx="126" cy="6"/>
                  </a:xfrm>
                  <a:prstGeom prst="rect">
                    <a:avLst/>
                  </a:prstGeom>
                  <a:solidFill>
                    <a:srgbClr val="FF8E8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71" name="Rectangle 832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273"/>
                    <a:ext cx="126" cy="6"/>
                  </a:xfrm>
                  <a:prstGeom prst="rect">
                    <a:avLst/>
                  </a:prstGeom>
                  <a:solidFill>
                    <a:srgbClr val="FF8D8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72" name="Rectangle 833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279"/>
                    <a:ext cx="126" cy="6"/>
                  </a:xfrm>
                  <a:prstGeom prst="rect">
                    <a:avLst/>
                  </a:prstGeom>
                  <a:solidFill>
                    <a:srgbClr val="FF8C8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73" name="Rectangle 834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285"/>
                    <a:ext cx="126" cy="6"/>
                  </a:xfrm>
                  <a:prstGeom prst="rect">
                    <a:avLst/>
                  </a:prstGeom>
                  <a:solidFill>
                    <a:srgbClr val="FF8A8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74" name="Rectangle 835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291"/>
                    <a:ext cx="126" cy="6"/>
                  </a:xfrm>
                  <a:prstGeom prst="rect">
                    <a:avLst/>
                  </a:prstGeom>
                  <a:solidFill>
                    <a:srgbClr val="FF878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75" name="Rectangle 836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297"/>
                    <a:ext cx="126" cy="6"/>
                  </a:xfrm>
                  <a:prstGeom prst="rect">
                    <a:avLst/>
                  </a:prstGeom>
                  <a:solidFill>
                    <a:srgbClr val="FF868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76" name="Rectangle 837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303"/>
                    <a:ext cx="126" cy="6"/>
                  </a:xfrm>
                  <a:prstGeom prst="rect">
                    <a:avLst/>
                  </a:prstGeom>
                  <a:solidFill>
                    <a:srgbClr val="FF858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77" name="Rectangle 838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309"/>
                    <a:ext cx="126" cy="6"/>
                  </a:xfrm>
                  <a:prstGeom prst="rect">
                    <a:avLst/>
                  </a:prstGeom>
                  <a:solidFill>
                    <a:srgbClr val="FF838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78" name="Rectangle 839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315"/>
                    <a:ext cx="126" cy="6"/>
                  </a:xfrm>
                  <a:prstGeom prst="rect">
                    <a:avLst/>
                  </a:prstGeom>
                  <a:solidFill>
                    <a:srgbClr val="FF828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79" name="Rectangle 840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321"/>
                    <a:ext cx="126" cy="6"/>
                  </a:xfrm>
                  <a:prstGeom prst="rect">
                    <a:avLst/>
                  </a:prstGeom>
                  <a:solidFill>
                    <a:srgbClr val="FF818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80" name="Rectangle 841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327"/>
                    <a:ext cx="126" cy="6"/>
                  </a:xfrm>
                  <a:prstGeom prst="rect">
                    <a:avLst/>
                  </a:prstGeom>
                  <a:solidFill>
                    <a:srgbClr val="FF7F7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81" name="Rectangle 842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333"/>
                    <a:ext cx="126" cy="6"/>
                  </a:xfrm>
                  <a:prstGeom prst="rect">
                    <a:avLst/>
                  </a:prstGeom>
                  <a:solidFill>
                    <a:srgbClr val="FF7D7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82" name="Rectangle 843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339"/>
                    <a:ext cx="126" cy="6"/>
                  </a:xfrm>
                  <a:prstGeom prst="rect">
                    <a:avLst/>
                  </a:prstGeom>
                  <a:solidFill>
                    <a:srgbClr val="FF7B7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83" name="Rectangle 844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345"/>
                    <a:ext cx="126" cy="6"/>
                  </a:xfrm>
                  <a:prstGeom prst="rect">
                    <a:avLst/>
                  </a:prstGeom>
                  <a:solidFill>
                    <a:srgbClr val="FF7A7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84" name="Rectangle 845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351"/>
                    <a:ext cx="126" cy="6"/>
                  </a:xfrm>
                  <a:prstGeom prst="rect">
                    <a:avLst/>
                  </a:prstGeom>
                  <a:solidFill>
                    <a:srgbClr val="FF797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85" name="Rectangle 846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357"/>
                    <a:ext cx="126" cy="6"/>
                  </a:xfrm>
                  <a:prstGeom prst="rect">
                    <a:avLst/>
                  </a:prstGeom>
                  <a:solidFill>
                    <a:srgbClr val="FF777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86" name="Rectangle 847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363"/>
                    <a:ext cx="126" cy="6"/>
                  </a:xfrm>
                  <a:prstGeom prst="rect">
                    <a:avLst/>
                  </a:prstGeom>
                  <a:solidFill>
                    <a:srgbClr val="FF767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87" name="Rectangle 848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369"/>
                    <a:ext cx="126" cy="6"/>
                  </a:xfrm>
                  <a:prstGeom prst="rect">
                    <a:avLst/>
                  </a:prstGeom>
                  <a:solidFill>
                    <a:srgbClr val="FF737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88" name="Rectangle 849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375"/>
                    <a:ext cx="126" cy="6"/>
                  </a:xfrm>
                  <a:prstGeom prst="rect">
                    <a:avLst/>
                  </a:prstGeom>
                  <a:solidFill>
                    <a:srgbClr val="FF727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89" name="Rectangle 850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381"/>
                    <a:ext cx="126" cy="6"/>
                  </a:xfrm>
                  <a:prstGeom prst="rect">
                    <a:avLst/>
                  </a:prstGeom>
                  <a:solidFill>
                    <a:srgbClr val="FF707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90" name="Rectangle 851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387"/>
                    <a:ext cx="126" cy="6"/>
                  </a:xfrm>
                  <a:prstGeom prst="rect">
                    <a:avLst/>
                  </a:prstGeom>
                  <a:solidFill>
                    <a:srgbClr val="FF6F6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91" name="Rectangle 852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393"/>
                    <a:ext cx="126" cy="6"/>
                  </a:xfrm>
                  <a:prstGeom prst="rect">
                    <a:avLst/>
                  </a:prstGeom>
                  <a:solidFill>
                    <a:srgbClr val="FF6E6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92" name="Rectangle 853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399"/>
                    <a:ext cx="126" cy="6"/>
                  </a:xfrm>
                  <a:prstGeom prst="rect">
                    <a:avLst/>
                  </a:prstGeom>
                  <a:solidFill>
                    <a:srgbClr val="FF6C6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93" name="Rectangle 854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405"/>
                    <a:ext cx="126" cy="6"/>
                  </a:xfrm>
                  <a:prstGeom prst="rect">
                    <a:avLst/>
                  </a:prstGeom>
                  <a:solidFill>
                    <a:srgbClr val="FF6B6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94" name="Rectangle 855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411"/>
                    <a:ext cx="126" cy="6"/>
                  </a:xfrm>
                  <a:prstGeom prst="rect">
                    <a:avLst/>
                  </a:prstGeom>
                  <a:solidFill>
                    <a:srgbClr val="FF686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95" name="Rectangle 856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417"/>
                    <a:ext cx="126" cy="6"/>
                  </a:xfrm>
                  <a:prstGeom prst="rect">
                    <a:avLst/>
                  </a:prstGeom>
                  <a:solidFill>
                    <a:srgbClr val="FF676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96" name="Rectangle 857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423"/>
                    <a:ext cx="126" cy="6"/>
                  </a:xfrm>
                  <a:prstGeom prst="rect">
                    <a:avLst/>
                  </a:prstGeom>
                  <a:solidFill>
                    <a:srgbClr val="FF656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97" name="Rectangle 858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429"/>
                    <a:ext cx="126" cy="6"/>
                  </a:xfrm>
                  <a:prstGeom prst="rect">
                    <a:avLst/>
                  </a:prstGeom>
                  <a:solidFill>
                    <a:srgbClr val="FF646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98" name="Rectangle 859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435"/>
                    <a:ext cx="126" cy="6"/>
                  </a:xfrm>
                  <a:prstGeom prst="rect">
                    <a:avLst/>
                  </a:prstGeom>
                  <a:solidFill>
                    <a:srgbClr val="FF636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99" name="Rectangle 860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441"/>
                    <a:ext cx="126" cy="6"/>
                  </a:xfrm>
                  <a:prstGeom prst="rect">
                    <a:avLst/>
                  </a:prstGeom>
                  <a:solidFill>
                    <a:srgbClr val="FF616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00" name="Rectangle 861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447"/>
                    <a:ext cx="126" cy="6"/>
                  </a:xfrm>
                  <a:prstGeom prst="rect">
                    <a:avLst/>
                  </a:prstGeom>
                  <a:solidFill>
                    <a:srgbClr val="FF5F5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01" name="Rectangle 862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453"/>
                    <a:ext cx="126" cy="6"/>
                  </a:xfrm>
                  <a:prstGeom prst="rect">
                    <a:avLst/>
                  </a:prstGeom>
                  <a:solidFill>
                    <a:srgbClr val="FF5D5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02" name="Rectangle 863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459"/>
                    <a:ext cx="126" cy="6"/>
                  </a:xfrm>
                  <a:prstGeom prst="rect">
                    <a:avLst/>
                  </a:prstGeom>
                  <a:solidFill>
                    <a:srgbClr val="FF5C5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03" name="Rectangle 864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465"/>
                    <a:ext cx="126" cy="6"/>
                  </a:xfrm>
                  <a:prstGeom prst="rect">
                    <a:avLst/>
                  </a:prstGeom>
                  <a:solidFill>
                    <a:srgbClr val="FF5B5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04" name="Rectangle 865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471"/>
                    <a:ext cx="126" cy="6"/>
                  </a:xfrm>
                  <a:prstGeom prst="rect">
                    <a:avLst/>
                  </a:prstGeom>
                  <a:solidFill>
                    <a:srgbClr val="FF595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05" name="Rectangle 866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477"/>
                    <a:ext cx="126" cy="6"/>
                  </a:xfrm>
                  <a:prstGeom prst="rect">
                    <a:avLst/>
                  </a:prstGeom>
                  <a:solidFill>
                    <a:srgbClr val="FF585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06" name="Rectangle 867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483"/>
                    <a:ext cx="126" cy="6"/>
                  </a:xfrm>
                  <a:prstGeom prst="rect">
                    <a:avLst/>
                  </a:prstGeom>
                  <a:solidFill>
                    <a:srgbClr val="FF575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07" name="Rectangle 868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489"/>
                    <a:ext cx="126" cy="6"/>
                  </a:xfrm>
                  <a:prstGeom prst="rect">
                    <a:avLst/>
                  </a:prstGeom>
                  <a:solidFill>
                    <a:srgbClr val="FF545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08" name="Rectangle 869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495"/>
                    <a:ext cx="126" cy="6"/>
                  </a:xfrm>
                  <a:prstGeom prst="rect">
                    <a:avLst/>
                  </a:prstGeom>
                  <a:solidFill>
                    <a:srgbClr val="FF535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09" name="Rectangle 870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501"/>
                    <a:ext cx="126" cy="6"/>
                  </a:xfrm>
                  <a:prstGeom prst="rect">
                    <a:avLst/>
                  </a:prstGeom>
                  <a:solidFill>
                    <a:srgbClr val="FF515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10" name="Rectangle 871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507"/>
                    <a:ext cx="126" cy="6"/>
                  </a:xfrm>
                  <a:prstGeom prst="rect">
                    <a:avLst/>
                  </a:prstGeom>
                  <a:solidFill>
                    <a:srgbClr val="FF505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11" name="Rectangle 872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513"/>
                    <a:ext cx="126" cy="6"/>
                  </a:xfrm>
                  <a:prstGeom prst="rect">
                    <a:avLst/>
                  </a:prstGeom>
                  <a:solidFill>
                    <a:srgbClr val="FF4F4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12" name="Rectangle 873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519"/>
                    <a:ext cx="126" cy="6"/>
                  </a:xfrm>
                  <a:prstGeom prst="rect">
                    <a:avLst/>
                  </a:prstGeom>
                  <a:solidFill>
                    <a:srgbClr val="FF4E4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13" name="Rectangle 874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525"/>
                    <a:ext cx="126" cy="6"/>
                  </a:xfrm>
                  <a:prstGeom prst="rect">
                    <a:avLst/>
                  </a:prstGeom>
                  <a:solidFill>
                    <a:srgbClr val="FF4C4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14" name="Rectangle 875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531"/>
                    <a:ext cx="126" cy="6"/>
                  </a:xfrm>
                  <a:prstGeom prst="rect">
                    <a:avLst/>
                  </a:prstGeom>
                  <a:solidFill>
                    <a:srgbClr val="FF4A4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15" name="Rectangle 876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537"/>
                    <a:ext cx="126" cy="6"/>
                  </a:xfrm>
                  <a:prstGeom prst="rect">
                    <a:avLst/>
                  </a:prstGeom>
                  <a:solidFill>
                    <a:srgbClr val="FF484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16" name="Rectangle 877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543"/>
                    <a:ext cx="126" cy="6"/>
                  </a:xfrm>
                  <a:prstGeom prst="rect">
                    <a:avLst/>
                  </a:prstGeom>
                  <a:solidFill>
                    <a:srgbClr val="FF474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17" name="Rectangle 878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549"/>
                    <a:ext cx="126" cy="6"/>
                  </a:xfrm>
                  <a:prstGeom prst="rect">
                    <a:avLst/>
                  </a:prstGeom>
                  <a:solidFill>
                    <a:srgbClr val="FF464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18" name="Rectangle 879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555"/>
                    <a:ext cx="126" cy="6"/>
                  </a:xfrm>
                  <a:prstGeom prst="rect">
                    <a:avLst/>
                  </a:prstGeom>
                  <a:solidFill>
                    <a:srgbClr val="FF444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19" name="Rectangle 880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561"/>
                    <a:ext cx="126" cy="6"/>
                  </a:xfrm>
                  <a:prstGeom prst="rect">
                    <a:avLst/>
                  </a:prstGeom>
                  <a:solidFill>
                    <a:srgbClr val="FF434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20" name="Rectangle 881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567"/>
                    <a:ext cx="126" cy="6"/>
                  </a:xfrm>
                  <a:prstGeom prst="rect">
                    <a:avLst/>
                  </a:prstGeom>
                  <a:solidFill>
                    <a:srgbClr val="FF414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21" name="Rectangle 882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573"/>
                    <a:ext cx="126" cy="6"/>
                  </a:xfrm>
                  <a:prstGeom prst="rect">
                    <a:avLst/>
                  </a:prstGeom>
                  <a:solidFill>
                    <a:srgbClr val="FF3F3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22" name="Rectangle 883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579"/>
                    <a:ext cx="126" cy="6"/>
                  </a:xfrm>
                  <a:prstGeom prst="rect">
                    <a:avLst/>
                  </a:prstGeom>
                  <a:solidFill>
                    <a:srgbClr val="FF3E3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23" name="Rectangle 884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585"/>
                    <a:ext cx="126" cy="6"/>
                  </a:xfrm>
                  <a:prstGeom prst="rect">
                    <a:avLst/>
                  </a:prstGeom>
                  <a:solidFill>
                    <a:srgbClr val="FF3D3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24" name="Rectangle 885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591"/>
                    <a:ext cx="126" cy="6"/>
                  </a:xfrm>
                  <a:prstGeom prst="rect">
                    <a:avLst/>
                  </a:prstGeom>
                  <a:solidFill>
                    <a:srgbClr val="FF3C3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25" name="Rectangle 886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597"/>
                    <a:ext cx="126" cy="6"/>
                  </a:xfrm>
                  <a:prstGeom prst="rect">
                    <a:avLst/>
                  </a:prstGeom>
                  <a:solidFill>
                    <a:srgbClr val="FF3A3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26" name="Rectangle 887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603"/>
                    <a:ext cx="126" cy="6"/>
                  </a:xfrm>
                  <a:prstGeom prst="rect">
                    <a:avLst/>
                  </a:prstGeom>
                  <a:solidFill>
                    <a:srgbClr val="FF393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27" name="Rectangle 888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609"/>
                    <a:ext cx="126" cy="6"/>
                  </a:xfrm>
                  <a:prstGeom prst="rect">
                    <a:avLst/>
                  </a:prstGeom>
                  <a:solidFill>
                    <a:srgbClr val="FF363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28" name="Rectangle 889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615"/>
                    <a:ext cx="126" cy="6"/>
                  </a:xfrm>
                  <a:prstGeom prst="rect">
                    <a:avLst/>
                  </a:prstGeom>
                  <a:solidFill>
                    <a:srgbClr val="FF353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29" name="Rectangle 890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621"/>
                    <a:ext cx="126" cy="6"/>
                  </a:xfrm>
                  <a:prstGeom prst="rect">
                    <a:avLst/>
                  </a:prstGeom>
                  <a:solidFill>
                    <a:srgbClr val="FF343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30" name="Rectangle 891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627"/>
                    <a:ext cx="126" cy="6"/>
                  </a:xfrm>
                  <a:prstGeom prst="rect">
                    <a:avLst/>
                  </a:prstGeom>
                  <a:solidFill>
                    <a:srgbClr val="FF33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31" name="Rectangle 892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633"/>
                    <a:ext cx="126" cy="6"/>
                  </a:xfrm>
                  <a:prstGeom prst="rect">
                    <a:avLst/>
                  </a:prstGeom>
                  <a:solidFill>
                    <a:srgbClr val="FF313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32" name="Rectangle 893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639"/>
                    <a:ext cx="126" cy="6"/>
                  </a:xfrm>
                  <a:prstGeom prst="rect">
                    <a:avLst/>
                  </a:prstGeom>
                  <a:solidFill>
                    <a:srgbClr val="FF303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33" name="Rectangle 894"/>
                  <p:cNvSpPr>
                    <a:spLocks noChangeArrowheads="1"/>
                  </p:cNvSpPr>
                  <p:nvPr/>
                </p:nvSpPr>
                <p:spPr bwMode="auto">
                  <a:xfrm>
                    <a:off x="5757" y="3645"/>
                    <a:ext cx="126" cy="6"/>
                  </a:xfrm>
                  <a:prstGeom prst="rect">
                    <a:avLst/>
                  </a:prstGeom>
                  <a:solidFill>
                    <a:srgbClr val="FF2E2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dirty="0"/>
                  </a:p>
                </p:txBody>
              </p:sp>
            </p:grpSp>
            <p:sp>
              <p:nvSpPr>
                <p:cNvPr id="12" name="Rectangle 896"/>
                <p:cNvSpPr>
                  <a:spLocks noChangeArrowheads="1"/>
                </p:cNvSpPr>
                <p:nvPr/>
              </p:nvSpPr>
              <p:spPr bwMode="auto">
                <a:xfrm>
                  <a:off x="5757" y="3651"/>
                  <a:ext cx="126" cy="6"/>
                </a:xfrm>
                <a:prstGeom prst="rect">
                  <a:avLst/>
                </a:prstGeom>
                <a:solidFill>
                  <a:srgbClr val="FF2C2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13" name="Rectangle 897"/>
                <p:cNvSpPr>
                  <a:spLocks noChangeArrowheads="1"/>
                </p:cNvSpPr>
                <p:nvPr/>
              </p:nvSpPr>
              <p:spPr bwMode="auto">
                <a:xfrm>
                  <a:off x="5757" y="3657"/>
                  <a:ext cx="126" cy="6"/>
                </a:xfrm>
                <a:prstGeom prst="rect">
                  <a:avLst/>
                </a:prstGeom>
                <a:solidFill>
                  <a:srgbClr val="FF2B2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14" name="Rectangle 898"/>
                <p:cNvSpPr>
                  <a:spLocks noChangeArrowheads="1"/>
                </p:cNvSpPr>
                <p:nvPr/>
              </p:nvSpPr>
              <p:spPr bwMode="auto">
                <a:xfrm>
                  <a:off x="5757" y="3663"/>
                  <a:ext cx="126" cy="6"/>
                </a:xfrm>
                <a:prstGeom prst="rect">
                  <a:avLst/>
                </a:prstGeom>
                <a:solidFill>
                  <a:srgbClr val="FF2A2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15" name="Rectangle 899"/>
                <p:cNvSpPr>
                  <a:spLocks noChangeArrowheads="1"/>
                </p:cNvSpPr>
                <p:nvPr/>
              </p:nvSpPr>
              <p:spPr bwMode="auto">
                <a:xfrm>
                  <a:off x="5757" y="3669"/>
                  <a:ext cx="126" cy="6"/>
                </a:xfrm>
                <a:prstGeom prst="rect">
                  <a:avLst/>
                </a:prstGeom>
                <a:solidFill>
                  <a:srgbClr val="FF282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16" name="Rectangle 900"/>
                <p:cNvSpPr>
                  <a:spLocks noChangeArrowheads="1"/>
                </p:cNvSpPr>
                <p:nvPr/>
              </p:nvSpPr>
              <p:spPr bwMode="auto">
                <a:xfrm>
                  <a:off x="5757" y="3675"/>
                  <a:ext cx="126" cy="6"/>
                </a:xfrm>
                <a:prstGeom prst="rect">
                  <a:avLst/>
                </a:prstGeom>
                <a:solidFill>
                  <a:srgbClr val="FF272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17" name="Rectangle 901"/>
                <p:cNvSpPr>
                  <a:spLocks noChangeArrowheads="1"/>
                </p:cNvSpPr>
                <p:nvPr/>
              </p:nvSpPr>
              <p:spPr bwMode="auto">
                <a:xfrm>
                  <a:off x="5757" y="3681"/>
                  <a:ext cx="126" cy="6"/>
                </a:xfrm>
                <a:prstGeom prst="rect">
                  <a:avLst/>
                </a:prstGeom>
                <a:solidFill>
                  <a:srgbClr val="FF262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18" name="Rectangle 902"/>
                <p:cNvSpPr>
                  <a:spLocks noChangeArrowheads="1"/>
                </p:cNvSpPr>
                <p:nvPr/>
              </p:nvSpPr>
              <p:spPr bwMode="auto">
                <a:xfrm>
                  <a:off x="5757" y="3687"/>
                  <a:ext cx="126" cy="6"/>
                </a:xfrm>
                <a:prstGeom prst="rect">
                  <a:avLst/>
                </a:prstGeom>
                <a:solidFill>
                  <a:srgbClr val="FF232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19" name="Rectangle 903"/>
                <p:cNvSpPr>
                  <a:spLocks noChangeArrowheads="1"/>
                </p:cNvSpPr>
                <p:nvPr/>
              </p:nvSpPr>
              <p:spPr bwMode="auto">
                <a:xfrm>
                  <a:off x="5757" y="3693"/>
                  <a:ext cx="126" cy="6"/>
                </a:xfrm>
                <a:prstGeom prst="rect">
                  <a:avLst/>
                </a:prstGeom>
                <a:solidFill>
                  <a:srgbClr val="FF222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0" name="Rectangle 904"/>
                <p:cNvSpPr>
                  <a:spLocks noChangeArrowheads="1"/>
                </p:cNvSpPr>
                <p:nvPr/>
              </p:nvSpPr>
              <p:spPr bwMode="auto">
                <a:xfrm>
                  <a:off x="5757" y="3699"/>
                  <a:ext cx="126" cy="6"/>
                </a:xfrm>
                <a:prstGeom prst="rect">
                  <a:avLst/>
                </a:prstGeom>
                <a:solidFill>
                  <a:srgbClr val="FF212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1" name="Rectangle 905"/>
                <p:cNvSpPr>
                  <a:spLocks noChangeArrowheads="1"/>
                </p:cNvSpPr>
                <p:nvPr/>
              </p:nvSpPr>
              <p:spPr bwMode="auto">
                <a:xfrm>
                  <a:off x="5757" y="3705"/>
                  <a:ext cx="126" cy="6"/>
                </a:xfrm>
                <a:prstGeom prst="rect">
                  <a:avLst/>
                </a:prstGeom>
                <a:solidFill>
                  <a:srgbClr val="FF1F1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2" name="Rectangle 906"/>
                <p:cNvSpPr>
                  <a:spLocks noChangeArrowheads="1"/>
                </p:cNvSpPr>
                <p:nvPr/>
              </p:nvSpPr>
              <p:spPr bwMode="auto">
                <a:xfrm>
                  <a:off x="5757" y="3711"/>
                  <a:ext cx="126" cy="6"/>
                </a:xfrm>
                <a:prstGeom prst="rect">
                  <a:avLst/>
                </a:prstGeom>
                <a:solidFill>
                  <a:srgbClr val="FF1E1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3" name="Rectangle 907"/>
                <p:cNvSpPr>
                  <a:spLocks noChangeArrowheads="1"/>
                </p:cNvSpPr>
                <p:nvPr/>
              </p:nvSpPr>
              <p:spPr bwMode="auto">
                <a:xfrm>
                  <a:off x="5757" y="3717"/>
                  <a:ext cx="126" cy="6"/>
                </a:xfrm>
                <a:prstGeom prst="rect">
                  <a:avLst/>
                </a:prstGeom>
                <a:solidFill>
                  <a:srgbClr val="FF1C1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4" name="Rectangle 908"/>
                <p:cNvSpPr>
                  <a:spLocks noChangeArrowheads="1"/>
                </p:cNvSpPr>
                <p:nvPr/>
              </p:nvSpPr>
              <p:spPr bwMode="auto">
                <a:xfrm>
                  <a:off x="5757" y="3723"/>
                  <a:ext cx="126" cy="6"/>
                </a:xfrm>
                <a:prstGeom prst="rect">
                  <a:avLst/>
                </a:prstGeom>
                <a:solidFill>
                  <a:srgbClr val="FF191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5" name="Rectangle 909"/>
                <p:cNvSpPr>
                  <a:spLocks noChangeArrowheads="1"/>
                </p:cNvSpPr>
                <p:nvPr/>
              </p:nvSpPr>
              <p:spPr bwMode="auto">
                <a:xfrm>
                  <a:off x="5757" y="3729"/>
                  <a:ext cx="126" cy="6"/>
                </a:xfrm>
                <a:prstGeom prst="rect">
                  <a:avLst/>
                </a:prstGeom>
                <a:solidFill>
                  <a:srgbClr val="FF181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6" name="Rectangle 910"/>
                <p:cNvSpPr>
                  <a:spLocks noChangeArrowheads="1"/>
                </p:cNvSpPr>
                <p:nvPr/>
              </p:nvSpPr>
              <p:spPr bwMode="auto">
                <a:xfrm>
                  <a:off x="5757" y="3735"/>
                  <a:ext cx="126" cy="6"/>
                </a:xfrm>
                <a:prstGeom prst="rect">
                  <a:avLst/>
                </a:prstGeom>
                <a:solidFill>
                  <a:srgbClr val="FF161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7" name="Rectangle 911"/>
                <p:cNvSpPr>
                  <a:spLocks noChangeArrowheads="1"/>
                </p:cNvSpPr>
                <p:nvPr/>
              </p:nvSpPr>
              <p:spPr bwMode="auto">
                <a:xfrm>
                  <a:off x="5757" y="3741"/>
                  <a:ext cx="126" cy="6"/>
                </a:xfrm>
                <a:prstGeom prst="rect">
                  <a:avLst/>
                </a:prstGeom>
                <a:solidFill>
                  <a:srgbClr val="FF151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8" name="Rectangle 912"/>
                <p:cNvSpPr>
                  <a:spLocks noChangeArrowheads="1"/>
                </p:cNvSpPr>
                <p:nvPr/>
              </p:nvSpPr>
              <p:spPr bwMode="auto">
                <a:xfrm>
                  <a:off x="5757" y="3747"/>
                  <a:ext cx="126" cy="6"/>
                </a:xfrm>
                <a:prstGeom prst="rect">
                  <a:avLst/>
                </a:prstGeom>
                <a:solidFill>
                  <a:srgbClr val="FF131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29" name="Rectangle 913"/>
                <p:cNvSpPr>
                  <a:spLocks noChangeArrowheads="1"/>
                </p:cNvSpPr>
                <p:nvPr/>
              </p:nvSpPr>
              <p:spPr bwMode="auto">
                <a:xfrm>
                  <a:off x="5757" y="3753"/>
                  <a:ext cx="126" cy="6"/>
                </a:xfrm>
                <a:prstGeom prst="rect">
                  <a:avLst/>
                </a:prstGeom>
                <a:solidFill>
                  <a:srgbClr val="FF111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30" name="Rectangle 914"/>
                <p:cNvSpPr>
                  <a:spLocks noChangeArrowheads="1"/>
                </p:cNvSpPr>
                <p:nvPr/>
              </p:nvSpPr>
              <p:spPr bwMode="auto">
                <a:xfrm>
                  <a:off x="5757" y="3759"/>
                  <a:ext cx="126" cy="6"/>
                </a:xfrm>
                <a:prstGeom prst="rect">
                  <a:avLst/>
                </a:prstGeom>
                <a:solidFill>
                  <a:srgbClr val="FF0F0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31" name="Rectangle 915"/>
                <p:cNvSpPr>
                  <a:spLocks noChangeArrowheads="1"/>
                </p:cNvSpPr>
                <p:nvPr/>
              </p:nvSpPr>
              <p:spPr bwMode="auto">
                <a:xfrm>
                  <a:off x="5757" y="3765"/>
                  <a:ext cx="126" cy="6"/>
                </a:xfrm>
                <a:prstGeom prst="rect">
                  <a:avLst/>
                </a:prstGeom>
                <a:solidFill>
                  <a:srgbClr val="FF0A0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32" name="Rectangle 916"/>
                <p:cNvSpPr>
                  <a:spLocks noChangeArrowheads="1"/>
                </p:cNvSpPr>
                <p:nvPr/>
              </p:nvSpPr>
              <p:spPr bwMode="auto">
                <a:xfrm>
                  <a:off x="5757" y="3771"/>
                  <a:ext cx="126" cy="6"/>
                </a:xfrm>
                <a:prstGeom prst="rect">
                  <a:avLst/>
                </a:prstGeom>
                <a:solidFill>
                  <a:srgbClr val="FF070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33" name="Rectangle 917"/>
                <p:cNvSpPr>
                  <a:spLocks noChangeArrowheads="1"/>
                </p:cNvSpPr>
                <p:nvPr/>
              </p:nvSpPr>
              <p:spPr bwMode="auto">
                <a:xfrm>
                  <a:off x="5757" y="3777"/>
                  <a:ext cx="126" cy="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</p:grpSp>
        </p:grpSp>
        <p:pic>
          <p:nvPicPr>
            <p:cNvPr id="7" name="Picture 919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683" y="1899"/>
              <a:ext cx="56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86" name="Picture 924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8031141" y="1288748"/>
            <a:ext cx="2016125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7" name="Picture 2" descr="C:\Users\DELL\Documents\Suppliers\Seoulind\사진자료\품질관련\ISO14001_200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18218" y="1288748"/>
            <a:ext cx="3661656" cy="5040000"/>
          </a:xfrm>
          <a:prstGeom prst="rect">
            <a:avLst/>
          </a:prstGeom>
          <a:noFill/>
        </p:spPr>
      </p:pic>
      <p:pic>
        <p:nvPicPr>
          <p:cNvPr id="488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0663" y="1234265"/>
            <a:ext cx="3478011" cy="50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306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12. Latest News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9" y="2315733"/>
            <a:ext cx="11532824" cy="2309751"/>
          </a:xfrm>
          <a:prstGeom prst="rect">
            <a:avLst/>
          </a:prstGeom>
        </p:spPr>
      </p:pic>
      <p:sp>
        <p:nvSpPr>
          <p:cNvPr id="4" name="모서리가 둥근 직사각형 3"/>
          <p:cNvSpPr/>
          <p:nvPr/>
        </p:nvSpPr>
        <p:spPr>
          <a:xfrm>
            <a:off x="527022" y="2637183"/>
            <a:ext cx="3617843" cy="1842052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9" name="TextBox 488"/>
          <p:cNvSpPr txBox="1"/>
          <p:nvPr/>
        </p:nvSpPr>
        <p:spPr>
          <a:xfrm>
            <a:off x="338059" y="1293599"/>
            <a:ext cx="11532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 smtClean="0"/>
              <a:t>2013.11</a:t>
            </a:r>
            <a:r>
              <a:rPr lang="en-US" altLang="ko-KR" dirty="0"/>
              <a:t>: Build New </a:t>
            </a:r>
            <a:r>
              <a:rPr lang="en-US" altLang="ko-KR" dirty="0" smtClean="0"/>
              <a:t>Storages</a:t>
            </a:r>
          </a:p>
          <a:p>
            <a:endParaRPr lang="ko-KR" alt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 smtClean="0"/>
              <a:t>2014.07: Purchased additional plant &amp; office building from the neighbor </a:t>
            </a:r>
          </a:p>
        </p:txBody>
      </p:sp>
    </p:spTree>
    <p:extLst>
      <p:ext uri="{BB962C8B-B14F-4D97-AF65-F5344CB8AC3E}">
        <p14:creationId xmlns:p14="http://schemas.microsoft.com/office/powerpoint/2010/main" val="383074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+mn-ea"/>
                <a:ea typeface="+mn-ea"/>
              </a:rPr>
              <a:t>1. Vision &amp; Target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065229" y="1311120"/>
            <a:ext cx="10058400" cy="648000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glow" dir="t">
              <a:rot lat="0" lon="0" rev="4800000"/>
            </a:lightRig>
          </a:scene3d>
          <a:sp3d prstMaterial="matte"/>
        </p:spPr>
        <p:txBody>
          <a:bodyPr vert="horz" wrap="none" lIns="87915" tIns="43958" rIns="87915" bIns="4395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Integrated Precision Machining Supplier in Global Automotive Industry</a:t>
            </a:r>
            <a:endParaRPr kumimoji="1" lang="ko-KR" altLang="en-US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itchFamily="34" charset="0"/>
            </a:endParaRPr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1065229" y="2204864"/>
            <a:ext cx="2160000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9224" tIns="34612" rIns="69224" bIns="34612" numCol="1" rtlCol="0" anchor="ctr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Integrated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Process</a:t>
            </a:r>
            <a:endParaRPr kumimoji="1" lang="ko-KR" altLang="en-US" sz="14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itchFamily="34" charset="0"/>
            </a:endParaRPr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3698029" y="2996953"/>
            <a:ext cx="2160000" cy="324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7915" tIns="43958" rIns="87915" bIns="43958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i="1" dirty="0">
                <a:latin typeface="+mn-ea"/>
                <a:cs typeface="Arial" pitchFamily="34" charset="0"/>
              </a:rPr>
              <a:t>Automated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i="1" dirty="0">
                <a:latin typeface="+mn-ea"/>
                <a:cs typeface="Arial" pitchFamily="34" charset="0"/>
              </a:rPr>
              <a:t>Production Line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400" b="1" i="1" dirty="0">
              <a:latin typeface="+mn-ea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i="1" dirty="0" smtClean="0">
                <a:latin typeface="+mn-ea"/>
                <a:cs typeface="Arial" pitchFamily="34" charset="0"/>
              </a:rPr>
              <a:t>Optimized Processes</a:t>
            </a:r>
            <a:endParaRPr kumimoji="1" lang="en-US" altLang="ko-KR" sz="1400" b="1" i="1" dirty="0">
              <a:latin typeface="+mn-ea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400" b="1" i="1" dirty="0">
              <a:latin typeface="+mn-ea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i="1" dirty="0" smtClean="0">
                <a:latin typeface="+mn-ea"/>
                <a:cs typeface="Arial" pitchFamily="34" charset="0"/>
              </a:rPr>
              <a:t>Alternative Process</a:t>
            </a:r>
            <a:endParaRPr kumimoji="1" lang="en-US" altLang="ko-KR" sz="1400" b="1" i="1" dirty="0">
              <a:latin typeface="+mn-ea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400" b="1" i="1" dirty="0">
              <a:latin typeface="+mn-ea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i="1" dirty="0">
                <a:latin typeface="+mn-ea"/>
                <a:cs typeface="Arial" pitchFamily="34" charset="0"/>
              </a:rPr>
              <a:t>SCM Control</a:t>
            </a: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6330829" y="2996953"/>
            <a:ext cx="2160000" cy="324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7915" tIns="43958" rIns="87915" bIns="43958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i="1" dirty="0">
                <a:latin typeface="+mn-ea"/>
                <a:cs typeface="Arial" pitchFamily="34" charset="0"/>
              </a:rPr>
              <a:t>Capabilities for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i="1" dirty="0">
                <a:latin typeface="+mn-ea"/>
                <a:cs typeface="Arial" pitchFamily="34" charset="0"/>
              </a:rPr>
              <a:t>Material, </a:t>
            </a:r>
            <a:r>
              <a:rPr kumimoji="1" lang="en-US" altLang="ko-KR" sz="1400" b="1" i="1" dirty="0" smtClean="0">
                <a:latin typeface="+mn-ea"/>
                <a:cs typeface="Arial" pitchFamily="34" charset="0"/>
              </a:rPr>
              <a:t>Part, Process </a:t>
            </a:r>
            <a:endParaRPr kumimoji="1" lang="en-US" altLang="ko-KR" sz="1400" b="1" i="1" dirty="0">
              <a:latin typeface="+mn-ea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i="1" dirty="0">
                <a:latin typeface="+mn-ea"/>
                <a:cs typeface="Arial" pitchFamily="34" charset="0"/>
              </a:rPr>
              <a:t>Development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400" b="1" i="1" dirty="0">
              <a:latin typeface="+mn-ea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i="1" dirty="0" smtClean="0">
                <a:latin typeface="+mn-ea"/>
                <a:cs typeface="Arial" pitchFamily="34" charset="0"/>
              </a:rPr>
              <a:t>APQP</a:t>
            </a:r>
            <a:endParaRPr kumimoji="1" lang="en-US" altLang="ko-KR" sz="1400" b="1" i="1" dirty="0">
              <a:latin typeface="+mn-ea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400" b="1" i="1" dirty="0">
              <a:latin typeface="+mn-ea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i="1" dirty="0">
                <a:latin typeface="+mn-ea"/>
                <a:cs typeface="Arial" pitchFamily="34" charset="0"/>
              </a:rPr>
              <a:t>Guest Engineering</a:t>
            </a:r>
            <a:endParaRPr kumimoji="1" lang="ko-KR" altLang="en-US" sz="1400" b="1" i="1" dirty="0">
              <a:latin typeface="+mn-ea"/>
              <a:cs typeface="Arial" pitchFamily="34" charset="0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8963629" y="2996953"/>
            <a:ext cx="2160000" cy="324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7915" tIns="43958" rIns="87915" bIns="43958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i="1" dirty="0">
                <a:latin typeface="+mn-ea"/>
                <a:cs typeface="Arial" pitchFamily="34" charset="0"/>
              </a:rPr>
              <a:t>Global Standard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400" b="1" i="1" dirty="0">
              <a:latin typeface="+mn-ea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i="1" dirty="0">
                <a:latin typeface="+mn-ea"/>
                <a:cs typeface="Arial" pitchFamily="34" charset="0"/>
              </a:rPr>
              <a:t>TS16949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i="1" dirty="0">
                <a:latin typeface="+mn-ea"/>
                <a:cs typeface="Arial" pitchFamily="34" charset="0"/>
              </a:rPr>
              <a:t>ISO14001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i="1" dirty="0">
                <a:latin typeface="+mn-ea"/>
                <a:cs typeface="Arial" pitchFamily="34" charset="0"/>
              </a:rPr>
              <a:t>SQ Mark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400" b="1" i="1" dirty="0">
              <a:latin typeface="+mn-ea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i="1" dirty="0">
                <a:latin typeface="+mn-ea"/>
                <a:cs typeface="Arial" pitchFamily="34" charset="0"/>
              </a:rPr>
              <a:t>Customer Oriented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i="1" dirty="0">
                <a:latin typeface="+mn-ea"/>
                <a:cs typeface="Arial" pitchFamily="34" charset="0"/>
              </a:rPr>
              <a:t>Quality System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400" b="1" i="1" dirty="0">
              <a:latin typeface="+mn-ea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i="1" dirty="0">
                <a:latin typeface="+mn-ea"/>
                <a:cs typeface="Arial" pitchFamily="34" charset="0"/>
              </a:rPr>
              <a:t>Poke Yoke </a:t>
            </a:r>
            <a:endParaRPr kumimoji="1" lang="ko-KR" altLang="en-US" sz="1400" b="1" i="1" dirty="0">
              <a:latin typeface="+mn-ea"/>
              <a:cs typeface="Arial" pitchFamily="34" charset="0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698029" y="2204864"/>
            <a:ext cx="2160000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9224" tIns="34612" rIns="69224" bIns="34612" numCol="1" rtlCol="0" anchor="ctr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Cost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Competitiveness</a:t>
            </a:r>
            <a:endParaRPr kumimoji="1" lang="ko-KR" altLang="en-US" sz="14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itchFamily="34" charset="0"/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6330829" y="2204864"/>
            <a:ext cx="2160000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9224" tIns="34612" rIns="69224" bIns="34612" numCol="1" rtlCol="0" anchor="ctr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Advanced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R&amp;D</a:t>
            </a:r>
            <a:endParaRPr kumimoji="1" lang="ko-KR" altLang="en-US" sz="14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itchFamily="34" charset="0"/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8963629" y="2204864"/>
            <a:ext cx="2160000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9224" tIns="34612" rIns="69224" bIns="34612" numCol="1" rtlCol="0" anchor="ctr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Enhanced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Quality System</a:t>
            </a:r>
            <a:endParaRPr kumimoji="1" lang="ko-KR" altLang="en-US" sz="14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itchFamily="34" charset="0"/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1065229" y="2996953"/>
            <a:ext cx="2160000" cy="324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7915" tIns="43958" rIns="87915" bIns="43958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i="1" dirty="0">
                <a:latin typeface="+mn-ea"/>
                <a:cs typeface="Arial" pitchFamily="34" charset="0"/>
              </a:rPr>
              <a:t>Turning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i="1" dirty="0">
                <a:latin typeface="+mn-ea"/>
                <a:cs typeface="Arial" pitchFamily="34" charset="0"/>
              </a:rPr>
              <a:t>Facing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i="1" dirty="0">
                <a:latin typeface="+mn-ea"/>
                <a:cs typeface="Arial" pitchFamily="34" charset="0"/>
              </a:rPr>
              <a:t>Milling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i="1" dirty="0">
                <a:latin typeface="+mn-ea"/>
                <a:cs typeface="Arial" pitchFamily="34" charset="0"/>
              </a:rPr>
              <a:t>Broaching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i="1" dirty="0">
                <a:latin typeface="+mn-ea"/>
                <a:cs typeface="Arial" pitchFamily="34" charset="0"/>
              </a:rPr>
              <a:t>Drilling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i="1" dirty="0">
                <a:latin typeface="+mn-ea"/>
                <a:cs typeface="Arial" pitchFamily="34" charset="0"/>
              </a:rPr>
              <a:t>Heat Treatment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i="1" dirty="0">
                <a:latin typeface="+mn-ea"/>
                <a:cs typeface="Arial" pitchFamily="34" charset="0"/>
              </a:rPr>
              <a:t>Grinding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i="1" dirty="0">
                <a:latin typeface="+mn-ea"/>
                <a:cs typeface="Arial" pitchFamily="34" charset="0"/>
              </a:rPr>
              <a:t>Burnishing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i="1" dirty="0">
                <a:latin typeface="+mn-ea"/>
                <a:cs typeface="Arial" pitchFamily="34" charset="0"/>
              </a:rPr>
              <a:t>Hobbing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i="1" dirty="0">
                <a:latin typeface="+mn-ea"/>
                <a:cs typeface="Arial" pitchFamily="34" charset="0"/>
              </a:rPr>
              <a:t>Skiving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i="1" dirty="0">
                <a:latin typeface="+mn-ea"/>
                <a:cs typeface="Arial" pitchFamily="34" charset="0"/>
              </a:rPr>
              <a:t>Polishing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i="1" dirty="0">
                <a:latin typeface="+mn-ea"/>
                <a:cs typeface="Arial" pitchFamily="34" charset="0"/>
              </a:rPr>
              <a:t>…</a:t>
            </a:r>
            <a:endParaRPr kumimoji="1" lang="ko-KR" altLang="en-US" sz="1400" b="1" i="1" dirty="0">
              <a:latin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424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ko-KR" sz="1500" i="1" dirty="0" smtClean="0">
                <a:solidFill>
                  <a:srgbClr val="000000"/>
                </a:solidFill>
                <a:latin typeface="+mn-ea"/>
                <a:cs typeface="Arial" pitchFamily="34" charset="0"/>
              </a:rPr>
              <a:t>Establishment: </a:t>
            </a:r>
            <a:r>
              <a:rPr lang="en-US" altLang="ko-KR" sz="1500" i="1" dirty="0">
                <a:solidFill>
                  <a:srgbClr val="000000"/>
                </a:solidFill>
                <a:latin typeface="+mn-ea"/>
                <a:cs typeface="Arial" pitchFamily="34" charset="0"/>
              </a:rPr>
              <a:t>May 20, 1985</a:t>
            </a:r>
          </a:p>
          <a:p>
            <a:pPr>
              <a:buFont typeface="Wingdings" pitchFamily="2" charset="2"/>
              <a:buChar char="v"/>
            </a:pPr>
            <a:r>
              <a:rPr lang="en-US" altLang="ko-KR" sz="1500" i="1" dirty="0" smtClean="0">
                <a:solidFill>
                  <a:srgbClr val="000000"/>
                </a:solidFill>
                <a:latin typeface="+mn-ea"/>
                <a:cs typeface="Arial" pitchFamily="34" charset="0"/>
              </a:rPr>
              <a:t>Business </a:t>
            </a:r>
            <a:r>
              <a:rPr lang="en-US" altLang="ko-KR" sz="1500" i="1" dirty="0">
                <a:solidFill>
                  <a:srgbClr val="000000"/>
                </a:solidFill>
                <a:latin typeface="+mn-ea"/>
                <a:cs typeface="Arial" pitchFamily="34" charset="0"/>
              </a:rPr>
              <a:t>career in automotive </a:t>
            </a:r>
            <a:r>
              <a:rPr lang="en-US" altLang="ko-KR" sz="1500" i="1" dirty="0" smtClean="0">
                <a:solidFill>
                  <a:srgbClr val="000000"/>
                </a:solidFill>
                <a:latin typeface="+mn-ea"/>
                <a:cs typeface="Arial" pitchFamily="34" charset="0"/>
              </a:rPr>
              <a:t>industry: 29years</a:t>
            </a:r>
            <a:endParaRPr lang="en-US" altLang="ko-KR" sz="1500" i="1" dirty="0">
              <a:solidFill>
                <a:srgbClr val="000000"/>
              </a:solidFill>
              <a:latin typeface="+mn-ea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altLang="ko-KR" sz="1500" i="1" dirty="0" smtClean="0">
                <a:solidFill>
                  <a:srgbClr val="000000"/>
                </a:solidFill>
                <a:latin typeface="+mn-ea"/>
                <a:cs typeface="Arial" pitchFamily="34" charset="0"/>
              </a:rPr>
              <a:t>Business policy: </a:t>
            </a:r>
            <a:r>
              <a:rPr lang="en-US" altLang="ko-KR" sz="1500" i="1" dirty="0">
                <a:solidFill>
                  <a:srgbClr val="000000"/>
                </a:solidFill>
                <a:latin typeface="+mn-ea"/>
                <a:cs typeface="Arial" pitchFamily="34" charset="0"/>
              </a:rPr>
              <a:t>Harmony, Creation</a:t>
            </a:r>
          </a:p>
          <a:p>
            <a:pPr>
              <a:buFont typeface="Wingdings" pitchFamily="2" charset="2"/>
              <a:buChar char="v"/>
            </a:pPr>
            <a:r>
              <a:rPr lang="en-US" altLang="ko-KR" sz="1500" i="1" dirty="0" smtClean="0">
                <a:solidFill>
                  <a:srgbClr val="000000"/>
                </a:solidFill>
                <a:latin typeface="+mn-ea"/>
                <a:cs typeface="Arial" pitchFamily="34" charset="0"/>
              </a:rPr>
              <a:t>Address: </a:t>
            </a:r>
            <a:r>
              <a:rPr lang="en-US" altLang="ko-KR" sz="1500" i="1" dirty="0">
                <a:solidFill>
                  <a:srgbClr val="000000"/>
                </a:solidFill>
                <a:latin typeface="+mn-ea"/>
                <a:cs typeface="Arial" pitchFamily="34" charset="0"/>
              </a:rPr>
              <a:t>#</a:t>
            </a:r>
            <a:r>
              <a:rPr lang="en-US" altLang="ko-KR" sz="1500" i="1" dirty="0" smtClean="0">
                <a:solidFill>
                  <a:srgbClr val="000000"/>
                </a:solidFill>
                <a:latin typeface="+mn-ea"/>
                <a:cs typeface="Arial" pitchFamily="34" charset="0"/>
              </a:rPr>
              <a:t>1004-1 </a:t>
            </a:r>
            <a:r>
              <a:rPr lang="en-US" altLang="ko-KR" sz="1500" i="1" dirty="0" err="1" smtClean="0">
                <a:solidFill>
                  <a:srgbClr val="000000"/>
                </a:solidFill>
                <a:latin typeface="+mn-ea"/>
                <a:cs typeface="Arial" pitchFamily="34" charset="0"/>
              </a:rPr>
              <a:t>Shinwang-ri</a:t>
            </a:r>
            <a:r>
              <a:rPr lang="en-US" altLang="ko-KR" sz="1500" i="1" dirty="0" smtClean="0">
                <a:solidFill>
                  <a:srgbClr val="000000"/>
                </a:solidFill>
                <a:latin typeface="+mn-ea"/>
                <a:cs typeface="Arial" pitchFamily="34" charset="0"/>
              </a:rPr>
              <a:t> </a:t>
            </a:r>
            <a:r>
              <a:rPr lang="en-US" altLang="ko-KR" sz="1500" i="1" dirty="0" err="1" smtClean="0">
                <a:solidFill>
                  <a:srgbClr val="000000"/>
                </a:solidFill>
                <a:latin typeface="+mn-ea"/>
                <a:cs typeface="Arial" pitchFamily="34" charset="0"/>
              </a:rPr>
              <a:t>Yanggam-myun</a:t>
            </a:r>
            <a:r>
              <a:rPr lang="en-US" altLang="ko-KR" sz="1500" i="1" dirty="0" smtClean="0">
                <a:solidFill>
                  <a:srgbClr val="000000"/>
                </a:solidFill>
                <a:latin typeface="+mn-ea"/>
                <a:cs typeface="Arial" pitchFamily="34" charset="0"/>
              </a:rPr>
              <a:t> </a:t>
            </a:r>
            <a:r>
              <a:rPr lang="en-US" altLang="ko-KR" sz="1500" i="1" dirty="0" err="1" smtClean="0">
                <a:solidFill>
                  <a:srgbClr val="000000"/>
                </a:solidFill>
                <a:latin typeface="+mn-ea"/>
                <a:cs typeface="Arial" pitchFamily="34" charset="0"/>
              </a:rPr>
              <a:t>Hwasung-shi</a:t>
            </a:r>
            <a:r>
              <a:rPr lang="en-US" altLang="ko-KR" sz="1500" i="1" dirty="0">
                <a:solidFill>
                  <a:srgbClr val="000000"/>
                </a:solidFill>
                <a:latin typeface="+mn-ea"/>
                <a:cs typeface="Arial" pitchFamily="34" charset="0"/>
              </a:rPr>
              <a:t>, </a:t>
            </a:r>
            <a:r>
              <a:rPr lang="en-US" altLang="ko-KR" sz="1500" i="1" dirty="0" err="1">
                <a:solidFill>
                  <a:srgbClr val="000000"/>
                </a:solidFill>
                <a:latin typeface="+mn-ea"/>
                <a:cs typeface="Arial" pitchFamily="34" charset="0"/>
              </a:rPr>
              <a:t>KyungGI</a:t>
            </a:r>
            <a:r>
              <a:rPr lang="en-US" altLang="ko-KR" sz="1500" i="1" dirty="0">
                <a:solidFill>
                  <a:srgbClr val="000000"/>
                </a:solidFill>
                <a:latin typeface="+mn-ea"/>
                <a:cs typeface="Arial" pitchFamily="34" charset="0"/>
              </a:rPr>
              <a:t>-do, Korea</a:t>
            </a:r>
          </a:p>
          <a:p>
            <a:pPr>
              <a:buFont typeface="Wingdings" pitchFamily="2" charset="2"/>
              <a:buChar char="v"/>
            </a:pPr>
            <a:r>
              <a:rPr lang="en-US" altLang="ko-KR" sz="1500" i="1" dirty="0" smtClean="0">
                <a:solidFill>
                  <a:srgbClr val="000000"/>
                </a:solidFill>
                <a:latin typeface="+mn-ea"/>
                <a:cs typeface="Arial" pitchFamily="34" charset="0"/>
              </a:rPr>
              <a:t>Phone: </a:t>
            </a:r>
            <a:r>
              <a:rPr lang="en-US" altLang="ko-KR" sz="1500" i="1" dirty="0">
                <a:solidFill>
                  <a:srgbClr val="000000"/>
                </a:solidFill>
                <a:latin typeface="+mn-ea"/>
                <a:cs typeface="Arial" pitchFamily="34" charset="0"/>
              </a:rPr>
              <a:t>+</a:t>
            </a:r>
            <a:r>
              <a:rPr lang="en-US" altLang="ko-KR" sz="1500" i="1" dirty="0" smtClean="0">
                <a:solidFill>
                  <a:srgbClr val="000000"/>
                </a:solidFill>
                <a:latin typeface="+mn-ea"/>
                <a:cs typeface="Arial" pitchFamily="34" charset="0"/>
              </a:rPr>
              <a:t>82-31-366-1141</a:t>
            </a:r>
            <a:endParaRPr lang="en-US" altLang="ko-KR" sz="1500" i="1" dirty="0">
              <a:latin typeface="+mn-ea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altLang="ko-KR" sz="1500" i="1" dirty="0" smtClean="0">
                <a:solidFill>
                  <a:srgbClr val="000000"/>
                </a:solidFill>
                <a:latin typeface="+mn-ea"/>
                <a:cs typeface="Arial" pitchFamily="34" charset="0"/>
              </a:rPr>
              <a:t>Fax: </a:t>
            </a:r>
            <a:r>
              <a:rPr lang="en-US" altLang="ko-KR" sz="1500" i="1" dirty="0">
                <a:solidFill>
                  <a:srgbClr val="000000"/>
                </a:solidFill>
                <a:latin typeface="+mn-ea"/>
                <a:cs typeface="Arial" pitchFamily="34" charset="0"/>
              </a:rPr>
              <a:t>+82-31-366-1150</a:t>
            </a:r>
          </a:p>
          <a:p>
            <a:pPr>
              <a:buFont typeface="Wingdings" pitchFamily="2" charset="2"/>
              <a:buChar char="v"/>
            </a:pPr>
            <a:r>
              <a:rPr lang="en-US" altLang="ko-KR" sz="1500" i="1" dirty="0" smtClean="0">
                <a:solidFill>
                  <a:srgbClr val="000000"/>
                </a:solidFill>
                <a:latin typeface="+mn-ea"/>
                <a:cs typeface="Arial" pitchFamily="34" charset="0"/>
              </a:rPr>
              <a:t>Home Page: </a:t>
            </a:r>
            <a:r>
              <a:rPr lang="en-US" altLang="ko-KR" sz="1500" i="1" dirty="0">
                <a:solidFill>
                  <a:srgbClr val="000000"/>
                </a:solidFill>
                <a:latin typeface="+mn-ea"/>
                <a:cs typeface="Arial" pitchFamily="34" charset="0"/>
              </a:rPr>
              <a:t>www.seoulind.co.kr</a:t>
            </a:r>
          </a:p>
          <a:p>
            <a:pPr>
              <a:buFont typeface="Wingdings" pitchFamily="2" charset="2"/>
              <a:buChar char="v"/>
            </a:pPr>
            <a:r>
              <a:rPr lang="en-US" altLang="ko-KR" sz="1500" i="1" dirty="0" smtClean="0">
                <a:solidFill>
                  <a:srgbClr val="000000"/>
                </a:solidFill>
                <a:latin typeface="+mn-ea"/>
                <a:cs typeface="Arial" pitchFamily="34" charset="0"/>
              </a:rPr>
              <a:t>E-mail: </a:t>
            </a:r>
            <a:r>
              <a:rPr lang="en-US" altLang="ko-KR" sz="1500" i="1" dirty="0">
                <a:solidFill>
                  <a:srgbClr val="000000"/>
                </a:solidFill>
                <a:latin typeface="+mn-ea"/>
                <a:cs typeface="Arial" pitchFamily="34" charset="0"/>
                <a:hlinkClick r:id="rId2"/>
              </a:rPr>
              <a:t>sales@seoulind.co.kr</a:t>
            </a:r>
            <a:endParaRPr lang="en-US" altLang="ko-KR" sz="1500" i="1" dirty="0">
              <a:solidFill>
                <a:srgbClr val="000000"/>
              </a:solidFill>
              <a:latin typeface="+mn-ea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altLang="ko-KR" sz="1500" i="1" dirty="0">
              <a:solidFill>
                <a:srgbClr val="000000"/>
              </a:solidFill>
              <a:latin typeface="+mn-ea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altLang="ko-KR" sz="1500" i="1" dirty="0">
                <a:solidFill>
                  <a:srgbClr val="000000"/>
                </a:solidFill>
                <a:latin typeface="+mn-ea"/>
                <a:cs typeface="Arial" pitchFamily="34" charset="0"/>
              </a:rPr>
              <a:t> </a:t>
            </a:r>
            <a:r>
              <a:rPr lang="en-US" altLang="ko-KR" sz="1500" i="1" dirty="0" smtClean="0">
                <a:solidFill>
                  <a:srgbClr val="000000"/>
                </a:solidFill>
                <a:latin typeface="+mn-ea"/>
                <a:cs typeface="Arial" pitchFamily="34" charset="0"/>
              </a:rPr>
              <a:t>Capital: </a:t>
            </a:r>
            <a:r>
              <a:rPr lang="en-US" altLang="ko-KR" sz="1500" i="1" dirty="0">
                <a:solidFill>
                  <a:srgbClr val="000000"/>
                </a:solidFill>
                <a:latin typeface="+mn-ea"/>
                <a:cs typeface="Arial" pitchFamily="34" charset="0"/>
              </a:rPr>
              <a:t>US$1,500,000</a:t>
            </a:r>
          </a:p>
          <a:p>
            <a:pPr>
              <a:buFont typeface="Wingdings" pitchFamily="2" charset="2"/>
              <a:buChar char="v"/>
            </a:pPr>
            <a:r>
              <a:rPr lang="en-US" altLang="ko-KR" sz="1500" i="1" dirty="0">
                <a:solidFill>
                  <a:srgbClr val="3333FF"/>
                </a:solidFill>
                <a:latin typeface="+mn-ea"/>
                <a:cs typeface="Arial" pitchFamily="34" charset="0"/>
              </a:rPr>
              <a:t> </a:t>
            </a:r>
            <a:r>
              <a:rPr lang="en-US" altLang="ko-KR" sz="1500" i="1" dirty="0">
                <a:solidFill>
                  <a:schemeClr val="tx2">
                    <a:lumMod val="75000"/>
                  </a:schemeClr>
                </a:solidFill>
                <a:latin typeface="+mn-ea"/>
                <a:cs typeface="Arial" pitchFamily="34" charset="0"/>
              </a:rPr>
              <a:t>DUNS </a:t>
            </a:r>
            <a:r>
              <a:rPr lang="en-US" altLang="ko-KR" sz="1500" i="1" dirty="0" smtClean="0">
                <a:solidFill>
                  <a:schemeClr val="tx2">
                    <a:lumMod val="75000"/>
                  </a:schemeClr>
                </a:solidFill>
                <a:latin typeface="+mn-ea"/>
                <a:cs typeface="Arial" pitchFamily="34" charset="0"/>
              </a:rPr>
              <a:t>Number: </a:t>
            </a:r>
            <a:r>
              <a:rPr lang="en-US" altLang="ko-KR" sz="1500" i="1" dirty="0">
                <a:solidFill>
                  <a:schemeClr val="tx2">
                    <a:lumMod val="75000"/>
                  </a:schemeClr>
                </a:solidFill>
                <a:latin typeface="+mn-ea"/>
                <a:cs typeface="Arial" pitchFamily="34" charset="0"/>
              </a:rPr>
              <a:t>68-871-9392</a:t>
            </a:r>
          </a:p>
          <a:p>
            <a:pPr>
              <a:buFont typeface="Wingdings" pitchFamily="2" charset="2"/>
              <a:buChar char="v"/>
            </a:pPr>
            <a:endParaRPr lang="en-US" altLang="ko-KR" sz="1500" i="1" dirty="0">
              <a:solidFill>
                <a:srgbClr val="000000"/>
              </a:solidFill>
              <a:latin typeface="+mn-ea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altLang="ko-KR" sz="1500" i="1" dirty="0">
                <a:solidFill>
                  <a:srgbClr val="000000"/>
                </a:solidFill>
                <a:latin typeface="+mn-ea"/>
                <a:cs typeface="Arial" pitchFamily="34" charset="0"/>
              </a:rPr>
              <a:t> Employees 185 in total</a:t>
            </a:r>
            <a:endParaRPr lang="en-US" altLang="ko-KR" sz="1500" i="1" dirty="0">
              <a:latin typeface="+mn-ea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altLang="ko-KR" sz="1500" i="1" dirty="0">
                <a:solidFill>
                  <a:srgbClr val="000000"/>
                </a:solidFill>
                <a:latin typeface="+mn-ea"/>
                <a:cs typeface="Arial" pitchFamily="34" charset="0"/>
              </a:rPr>
              <a:t>Annual sales </a:t>
            </a:r>
            <a:r>
              <a:rPr lang="en-US" altLang="ko-KR" sz="1500" i="1" dirty="0" smtClean="0">
                <a:solidFill>
                  <a:srgbClr val="000000"/>
                </a:solidFill>
                <a:latin typeface="+mn-ea"/>
                <a:cs typeface="Arial" pitchFamily="34" charset="0"/>
              </a:rPr>
              <a:t>revenue: </a:t>
            </a:r>
            <a:r>
              <a:rPr lang="en-US" altLang="ko-KR" sz="1500" i="1" dirty="0">
                <a:solidFill>
                  <a:srgbClr val="000000"/>
                </a:solidFill>
                <a:latin typeface="+mn-ea"/>
                <a:cs typeface="Arial" pitchFamily="34" charset="0"/>
              </a:rPr>
              <a:t>US$49Mil / Year </a:t>
            </a:r>
            <a:r>
              <a:rPr lang="en-US" altLang="ko-KR" sz="1500" i="1" dirty="0" smtClean="0">
                <a:solidFill>
                  <a:srgbClr val="000000"/>
                </a:solidFill>
                <a:latin typeface="+mn-ea"/>
                <a:cs typeface="Arial" pitchFamily="34" charset="0"/>
              </a:rPr>
              <a:t>2013</a:t>
            </a:r>
            <a:endParaRPr lang="en-US" altLang="ko-KR" sz="1500" i="1" dirty="0">
              <a:solidFill>
                <a:srgbClr val="000000"/>
              </a:solidFill>
              <a:latin typeface="+mn-ea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altLang="ko-KR" sz="1500" i="1" dirty="0">
              <a:solidFill>
                <a:srgbClr val="000000"/>
              </a:solidFill>
              <a:latin typeface="+mn-ea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altLang="ko-KR" sz="1500" i="1" dirty="0">
                <a:solidFill>
                  <a:srgbClr val="000000"/>
                </a:solidFill>
                <a:latin typeface="+mn-ea"/>
                <a:cs typeface="Arial" pitchFamily="34" charset="0"/>
              </a:rPr>
              <a:t> Land in SQ</a:t>
            </a:r>
            <a:r>
              <a:rPr lang="en-US" altLang="ko-KR" sz="1500" i="1" dirty="0" smtClean="0">
                <a:solidFill>
                  <a:srgbClr val="000000"/>
                </a:solidFill>
                <a:latin typeface="+mn-ea"/>
                <a:cs typeface="Arial" pitchFamily="34" charset="0"/>
              </a:rPr>
              <a:t>. FT</a:t>
            </a:r>
            <a:r>
              <a:rPr lang="en-US" altLang="ko-KR" sz="1500" i="1" dirty="0">
                <a:solidFill>
                  <a:srgbClr val="000000"/>
                </a:solidFill>
                <a:latin typeface="+mn-ea"/>
                <a:cs typeface="Arial" pitchFamily="34" charset="0"/>
              </a:rPr>
              <a:t>. 250,000     Plant in SQ.FT. </a:t>
            </a:r>
            <a:r>
              <a:rPr lang="en-US" altLang="ko-KR" sz="1500" i="1" dirty="0" smtClean="0">
                <a:solidFill>
                  <a:srgbClr val="000000"/>
                </a:solidFill>
                <a:latin typeface="+mn-ea"/>
                <a:cs typeface="Arial" pitchFamily="34" charset="0"/>
              </a:rPr>
              <a:t>100,000</a:t>
            </a:r>
            <a:endParaRPr lang="en-US" altLang="ko-KR" sz="1500" i="1" dirty="0">
              <a:latin typeface="+mn-ea"/>
              <a:cs typeface="Arial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Profile</a:t>
            </a:r>
            <a:endParaRPr lang="ko-KR" altLang="en-US" dirty="0"/>
          </a:p>
        </p:txBody>
      </p:sp>
      <p:sp>
        <p:nvSpPr>
          <p:cNvPr id="4" name="Rectangle 169"/>
          <p:cNvSpPr>
            <a:spLocks noChangeArrowheads="1"/>
          </p:cNvSpPr>
          <p:nvPr/>
        </p:nvSpPr>
        <p:spPr bwMode="auto">
          <a:xfrm>
            <a:off x="8723586" y="4549008"/>
            <a:ext cx="3141714" cy="134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1"/>
          <a:lstStyle/>
          <a:p>
            <a:pPr>
              <a:buFontTx/>
              <a:buNone/>
            </a:pPr>
            <a:r>
              <a:rPr lang="en-US" altLang="ko-KR" i="1" dirty="0">
                <a:latin typeface="Candara" pitchFamily="34" charset="0"/>
              </a:rPr>
              <a:t>We are trying to be </a:t>
            </a:r>
          </a:p>
          <a:p>
            <a:pPr>
              <a:buFontTx/>
              <a:buNone/>
            </a:pPr>
            <a:r>
              <a:rPr lang="en-US" altLang="ko-KR" i="1" dirty="0">
                <a:latin typeface="Candara" pitchFamily="34" charset="0"/>
              </a:rPr>
              <a:t>the best supplier for customer’s satisfaction </a:t>
            </a:r>
          </a:p>
          <a:p>
            <a:pPr>
              <a:buFontTx/>
              <a:buNone/>
            </a:pPr>
            <a:r>
              <a:rPr lang="en-US" altLang="ko-KR" i="1" dirty="0">
                <a:latin typeface="Candara" pitchFamily="34" charset="0"/>
              </a:rPr>
              <a:t>at precision machining automotive industry. </a:t>
            </a:r>
          </a:p>
        </p:txBody>
      </p:sp>
      <p:pic>
        <p:nvPicPr>
          <p:cNvPr id="5" name="Picture 188" descr="사장님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723586" y="1195614"/>
            <a:ext cx="2818184" cy="331236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 Box 173"/>
          <p:cNvSpPr txBox="1">
            <a:spLocks noChangeArrowheads="1"/>
          </p:cNvSpPr>
          <p:nvPr/>
        </p:nvSpPr>
        <p:spPr bwMode="auto">
          <a:xfrm>
            <a:off x="8723586" y="6010770"/>
            <a:ext cx="2807780" cy="307120"/>
          </a:xfrm>
          <a:prstGeom prst="rect">
            <a:avLst/>
          </a:prstGeom>
          <a:solidFill>
            <a:schemeClr val="tx1">
              <a:lumMod val="95000"/>
              <a:lumOff val="5000"/>
              <a:alpha val="60001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87915" tIns="43958" rIns="87915" bIns="43958"/>
          <a:lstStyle/>
          <a:p>
            <a:pPr algn="ctr" eaLnBrk="0" latinLnBrk="0" hangingPunct="0">
              <a:buFontTx/>
              <a:buNone/>
            </a:pPr>
            <a:r>
              <a:rPr lang="en-US" altLang="ko-KR" sz="1400" b="1" i="1" dirty="0">
                <a:solidFill>
                  <a:schemeClr val="bg1"/>
                </a:solidFill>
                <a:latin typeface="Century Gothic" pitchFamily="34" charset="0"/>
              </a:rPr>
              <a:t>Kim, </a:t>
            </a:r>
            <a:r>
              <a:rPr lang="en-US" altLang="ko-KR" sz="1400" b="1" i="1" dirty="0" err="1" smtClean="0">
                <a:solidFill>
                  <a:schemeClr val="bg1"/>
                </a:solidFill>
                <a:latin typeface="Century Gothic" pitchFamily="34" charset="0"/>
              </a:rPr>
              <a:t>EulSik</a:t>
            </a:r>
            <a:r>
              <a:rPr lang="en-US" altLang="ko-KR" sz="1400" b="1" i="1" dirty="0" smtClean="0">
                <a:solidFill>
                  <a:schemeClr val="bg1"/>
                </a:solidFill>
                <a:latin typeface="Century Gothic" pitchFamily="34" charset="0"/>
              </a:rPr>
              <a:t> / CEO</a:t>
            </a:r>
            <a:endParaRPr lang="en-US" altLang="ko-KR" sz="1400" b="1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4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kumimoji="1" lang="en-US" altLang="ko-KR" sz="1400" i="1" dirty="0" smtClean="0">
                <a:latin typeface="+mn-ea"/>
              </a:rPr>
              <a:t>1985: Established as “Seoul Precision, Inc.”</a:t>
            </a:r>
          </a:p>
          <a:p>
            <a:pPr fontAlgn="base"/>
            <a:r>
              <a:rPr kumimoji="1" lang="en-US" altLang="ko-KR" sz="1400" i="1" dirty="0" smtClean="0">
                <a:latin typeface="+mn-ea"/>
              </a:rPr>
              <a:t>1987: Registered as supplier of TRW Korea (TSCL)</a:t>
            </a:r>
          </a:p>
          <a:p>
            <a:pPr fontAlgn="base"/>
            <a:r>
              <a:rPr kumimoji="1" lang="en-US" altLang="ko-KR" sz="1400" i="1" dirty="0" smtClean="0">
                <a:latin typeface="+mn-ea"/>
              </a:rPr>
              <a:t>2001: Obtained </a:t>
            </a:r>
            <a:r>
              <a:rPr kumimoji="1" lang="en-US" altLang="ko-KR" sz="1400" i="1" dirty="0" smtClean="0">
                <a:solidFill>
                  <a:srgbClr val="0070C0"/>
                </a:solidFill>
                <a:latin typeface="+mn-ea"/>
              </a:rPr>
              <a:t>QS9000/ISO9002</a:t>
            </a:r>
          </a:p>
          <a:p>
            <a:pPr fontAlgn="base"/>
            <a:r>
              <a:rPr kumimoji="1" lang="en-US" altLang="ko-KR" sz="1400" i="1" dirty="0" smtClean="0">
                <a:latin typeface="+mn-ea"/>
              </a:rPr>
              <a:t>2002: Registered as supplier of Korea Delphi Automotive Corporation</a:t>
            </a:r>
          </a:p>
          <a:p>
            <a:pPr fontAlgn="base"/>
            <a:r>
              <a:rPr kumimoji="1" lang="en-US" altLang="ko-KR" sz="1400" i="1" dirty="0" smtClean="0">
                <a:latin typeface="+mn-ea"/>
              </a:rPr>
              <a:t>2003: Appreciation award from TRW Asia Pacific Purchasing.</a:t>
            </a:r>
          </a:p>
          <a:p>
            <a:pPr fontAlgn="base"/>
            <a:r>
              <a:rPr kumimoji="1" lang="en-US" altLang="ko-KR" sz="1400" i="1" dirty="0" smtClean="0">
                <a:latin typeface="+mn-ea"/>
              </a:rPr>
              <a:t>2003~2004: Registered as supplier of TRW Japan &amp; TRW America</a:t>
            </a:r>
          </a:p>
          <a:p>
            <a:pPr fontAlgn="base"/>
            <a:r>
              <a:rPr kumimoji="1" lang="en-US" altLang="ko-KR" sz="1400" i="1" dirty="0" smtClean="0">
                <a:latin typeface="+mn-ea"/>
              </a:rPr>
              <a:t>2004: Obtained </a:t>
            </a:r>
            <a:r>
              <a:rPr kumimoji="1" lang="en-US" altLang="ko-KR" sz="1400" i="1" dirty="0" smtClean="0">
                <a:solidFill>
                  <a:srgbClr val="0070C0"/>
                </a:solidFill>
                <a:latin typeface="+mn-ea"/>
              </a:rPr>
              <a:t>ISO/TS16949</a:t>
            </a:r>
          </a:p>
          <a:p>
            <a:pPr fontAlgn="base"/>
            <a:r>
              <a:rPr kumimoji="1" lang="en-US" altLang="ko-KR" sz="1400" i="1" dirty="0" smtClean="0">
                <a:latin typeface="+mn-ea"/>
              </a:rPr>
              <a:t>2004: Registered as supplier of </a:t>
            </a:r>
            <a:r>
              <a:rPr kumimoji="1" lang="en-US" altLang="ko-KR" sz="1400" i="1" dirty="0" smtClean="0">
                <a:solidFill>
                  <a:srgbClr val="0070C0"/>
                </a:solidFill>
                <a:latin typeface="+mn-ea"/>
              </a:rPr>
              <a:t>Metaldyne in US &amp; Korea</a:t>
            </a:r>
          </a:p>
          <a:p>
            <a:pPr fontAlgn="base"/>
            <a:r>
              <a:rPr kumimoji="1" lang="en-US" altLang="ko-KR" sz="1400" i="1" dirty="0" smtClean="0">
                <a:latin typeface="+mn-ea"/>
              </a:rPr>
              <a:t>2006: Plant Moving (250,000sq. </a:t>
            </a:r>
            <a:r>
              <a:rPr kumimoji="1" lang="en-US" altLang="ko-KR" sz="1400" i="1" dirty="0" err="1" smtClean="0">
                <a:latin typeface="+mn-ea"/>
              </a:rPr>
              <a:t>ft</a:t>
            </a:r>
            <a:r>
              <a:rPr kumimoji="1" lang="en-US" altLang="ko-KR" sz="1400" i="1" dirty="0" smtClean="0">
                <a:latin typeface="+mn-ea"/>
              </a:rPr>
              <a:t> size in land / 10,000sq. </a:t>
            </a:r>
            <a:r>
              <a:rPr kumimoji="1" lang="en-US" altLang="ko-KR" sz="1400" i="1" dirty="0" err="1" smtClean="0">
                <a:latin typeface="+mn-ea"/>
              </a:rPr>
              <a:t>ft</a:t>
            </a:r>
            <a:r>
              <a:rPr kumimoji="1" lang="en-US" altLang="ko-KR" sz="1400" i="1" dirty="0" smtClean="0">
                <a:latin typeface="+mn-ea"/>
              </a:rPr>
              <a:t> size in building)</a:t>
            </a:r>
          </a:p>
          <a:p>
            <a:pPr fontAlgn="base"/>
            <a:r>
              <a:rPr kumimoji="1" lang="en-US" altLang="ko-KR" sz="1400" i="1" dirty="0" smtClean="0">
                <a:latin typeface="+mn-ea"/>
              </a:rPr>
              <a:t>2007: Registered as supplier of Nexteer in China</a:t>
            </a:r>
          </a:p>
          <a:p>
            <a:pPr fontAlgn="base"/>
            <a:r>
              <a:rPr kumimoji="1" lang="en-US" altLang="ko-KR" sz="1400" i="1" dirty="0" smtClean="0">
                <a:latin typeface="+mn-ea"/>
              </a:rPr>
              <a:t>2008: Registered as supplier of </a:t>
            </a:r>
            <a:r>
              <a:rPr kumimoji="1" lang="en-US" altLang="ko-KR" sz="1400" i="1" dirty="0" smtClean="0">
                <a:solidFill>
                  <a:srgbClr val="0070C0"/>
                </a:solidFill>
                <a:latin typeface="+mn-ea"/>
              </a:rPr>
              <a:t>ThyssenKrupp in US, China &amp; Germany</a:t>
            </a:r>
          </a:p>
          <a:p>
            <a:pPr fontAlgn="base"/>
            <a:r>
              <a:rPr kumimoji="1" lang="en-US" altLang="ko-KR" sz="1400" i="1" dirty="0" smtClean="0">
                <a:latin typeface="+mn-ea"/>
              </a:rPr>
              <a:t>2008~2009: Registered as supplier of  </a:t>
            </a:r>
            <a:r>
              <a:rPr kumimoji="1" lang="en-US" altLang="ko-KR" sz="1400" i="1" dirty="0" smtClean="0">
                <a:solidFill>
                  <a:srgbClr val="0070C0"/>
                </a:solidFill>
                <a:latin typeface="+mn-ea"/>
              </a:rPr>
              <a:t>Magna </a:t>
            </a:r>
            <a:r>
              <a:rPr kumimoji="1" lang="en-US" altLang="ko-KR" sz="1400" i="1" dirty="0" err="1" smtClean="0">
                <a:solidFill>
                  <a:srgbClr val="0070C0"/>
                </a:solidFill>
                <a:latin typeface="+mn-ea"/>
              </a:rPr>
              <a:t>PowerTrain</a:t>
            </a:r>
            <a:r>
              <a:rPr kumimoji="1" lang="en-US" altLang="ko-KR" sz="1400" i="1" dirty="0" smtClean="0">
                <a:solidFill>
                  <a:srgbClr val="0070C0"/>
                </a:solidFill>
                <a:latin typeface="+mn-ea"/>
              </a:rPr>
              <a:t> – NPG &amp; STT</a:t>
            </a:r>
          </a:p>
          <a:p>
            <a:pPr fontAlgn="base"/>
            <a:r>
              <a:rPr kumimoji="1" lang="en-US" altLang="ko-KR" sz="1400" i="1" dirty="0" smtClean="0">
                <a:latin typeface="+mn-ea"/>
              </a:rPr>
              <a:t>2009: Registered as supplier of  Hyundai </a:t>
            </a:r>
            <a:r>
              <a:rPr kumimoji="1" lang="en-US" altLang="ko-KR" sz="1400" i="1" dirty="0" err="1" smtClean="0">
                <a:latin typeface="+mn-ea"/>
              </a:rPr>
              <a:t>Mobis</a:t>
            </a:r>
            <a:endParaRPr kumimoji="1" lang="en-US" altLang="ko-KR" sz="1400" i="1" dirty="0" smtClean="0">
              <a:latin typeface="+mn-ea"/>
            </a:endParaRPr>
          </a:p>
          <a:p>
            <a:pPr fontAlgn="base"/>
            <a:r>
              <a:rPr kumimoji="1" lang="en-US" altLang="ko-KR" sz="1400" i="1" dirty="0" smtClean="0">
                <a:latin typeface="+mn-ea"/>
              </a:rPr>
              <a:t>2011: Awarded the 10Mil. Export Prize by Korea International Trade Association</a:t>
            </a:r>
          </a:p>
          <a:p>
            <a:pPr fontAlgn="base"/>
            <a:r>
              <a:rPr kumimoji="1" lang="en-US" altLang="ko-KR" sz="1400" i="1" dirty="0" smtClean="0">
                <a:latin typeface="+mn-ea"/>
              </a:rPr>
              <a:t>2013: Obtained  HMC SQ –MARK</a:t>
            </a:r>
          </a:p>
          <a:p>
            <a:pPr fontAlgn="base"/>
            <a:r>
              <a:rPr kumimoji="1" lang="en-US" altLang="ko-KR" sz="1400" i="1" dirty="0" smtClean="0">
                <a:latin typeface="+mn-ea"/>
              </a:rPr>
              <a:t>2013: Registered as supplier of </a:t>
            </a:r>
            <a:r>
              <a:rPr kumimoji="1" lang="en-US" altLang="ko-KR" sz="1400" i="1" dirty="0" smtClean="0">
                <a:solidFill>
                  <a:srgbClr val="0070C0"/>
                </a:solidFill>
                <a:latin typeface="+mn-ea"/>
              </a:rPr>
              <a:t>GKN Driveline – Japan, Italy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History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Organization</a:t>
            </a:r>
            <a:r>
              <a:rPr lang="en-US" altLang="ko-KR" sz="1400" dirty="0" smtClean="0"/>
              <a:t> – </a:t>
            </a:r>
            <a:r>
              <a:rPr lang="en-US" altLang="ko-KR" sz="1600" dirty="0" smtClean="0"/>
              <a:t>Changes from small organization to mid-size and Quality Focused</a:t>
            </a:r>
            <a:endParaRPr lang="ko-KR" alt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5191737" y="1316464"/>
            <a:ext cx="1800000" cy="30777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>
                    <a:lumMod val="95000"/>
                  </a:schemeClr>
                </a:solidFill>
              </a:rPr>
              <a:t>CEO</a:t>
            </a:r>
            <a:endParaRPr lang="ko-KR" alt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9382748" y="2105017"/>
            <a:ext cx="1800000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smtClean="0"/>
              <a:t>CFO</a:t>
            </a:r>
            <a:endParaRPr lang="ko-KR" altLang="en-US" sz="1400" b="1" dirty="0"/>
          </a:p>
        </p:txBody>
      </p:sp>
      <p:sp>
        <p:nvSpPr>
          <p:cNvPr id="137" name="TextBox 136"/>
          <p:cNvSpPr txBox="1"/>
          <p:nvPr/>
        </p:nvSpPr>
        <p:spPr>
          <a:xfrm>
            <a:off x="2687957" y="2105017"/>
            <a:ext cx="1800000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smtClean="0"/>
              <a:t>COO</a:t>
            </a:r>
            <a:endParaRPr lang="ko-KR" altLang="en-US" sz="1400" b="1" dirty="0"/>
          </a:p>
        </p:txBody>
      </p:sp>
      <p:sp>
        <p:nvSpPr>
          <p:cNvPr id="138" name="TextBox 137"/>
          <p:cNvSpPr txBox="1"/>
          <p:nvPr/>
        </p:nvSpPr>
        <p:spPr>
          <a:xfrm>
            <a:off x="5374978" y="3575048"/>
            <a:ext cx="1440000" cy="54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5">
                    <a:lumMod val="50000"/>
                  </a:schemeClr>
                </a:solidFill>
              </a:rPr>
              <a:t>Production</a:t>
            </a:r>
            <a:endParaRPr lang="ko-KR" altLang="en-US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054401" y="3575048"/>
            <a:ext cx="1440000" cy="54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5">
                    <a:lumMod val="50000"/>
                  </a:schemeClr>
                </a:solidFill>
              </a:rPr>
              <a:t>Procurement</a:t>
            </a:r>
            <a:endParaRPr lang="ko-KR" altLang="en-US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36709" y="3575048"/>
            <a:ext cx="1440000" cy="54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5">
                    <a:lumMod val="50000"/>
                  </a:schemeClr>
                </a:solidFill>
              </a:rPr>
              <a:t>R&amp;D Center</a:t>
            </a:r>
            <a:endParaRPr lang="ko-KR" altLang="en-US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8733824" y="3575048"/>
            <a:ext cx="1440000" cy="54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5">
                    <a:lumMod val="50000"/>
                  </a:schemeClr>
                </a:solidFill>
              </a:rPr>
              <a:t>Finance</a:t>
            </a:r>
            <a:endParaRPr lang="ko-KR" altLang="en-US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0413248" y="3575048"/>
            <a:ext cx="1440000" cy="54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5">
                    <a:lumMod val="50000"/>
                  </a:schemeClr>
                </a:solidFill>
              </a:rPr>
              <a:t>General</a:t>
            </a:r>
          </a:p>
          <a:p>
            <a:pPr algn="ctr"/>
            <a:r>
              <a:rPr lang="en-US" altLang="ko-KR" sz="1400" b="1" dirty="0" smtClean="0">
                <a:solidFill>
                  <a:schemeClr val="accent5">
                    <a:lumMod val="50000"/>
                  </a:schemeClr>
                </a:solidFill>
              </a:rPr>
              <a:t>Affair</a:t>
            </a:r>
            <a:endParaRPr lang="ko-KR" altLang="en-US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2016132" y="3575048"/>
            <a:ext cx="1440000" cy="54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5">
                    <a:lumMod val="50000"/>
                  </a:schemeClr>
                </a:solidFill>
              </a:rPr>
              <a:t>Sales</a:t>
            </a:r>
            <a:endParaRPr lang="ko-KR" altLang="en-US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3695555" y="3575048"/>
            <a:ext cx="1440000" cy="54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5">
                    <a:lumMod val="50000"/>
                  </a:schemeClr>
                </a:solidFill>
              </a:rPr>
              <a:t>Quality</a:t>
            </a:r>
          </a:p>
          <a:p>
            <a:pPr algn="ctr"/>
            <a:r>
              <a:rPr lang="en-US" altLang="ko-KR" sz="1400" b="1" dirty="0" smtClean="0">
                <a:solidFill>
                  <a:schemeClr val="accent5">
                    <a:lumMod val="50000"/>
                  </a:schemeClr>
                </a:solidFill>
              </a:rPr>
              <a:t>Control</a:t>
            </a:r>
            <a:endParaRPr lang="ko-KR" altLang="en-US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5374974" y="4285493"/>
            <a:ext cx="1440000" cy="5400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altLang="ko-KR" sz="1400" b="1" dirty="0" smtClean="0"/>
              <a:t>Production</a:t>
            </a:r>
            <a:endParaRPr lang="ko-KR" altLang="en-US" sz="1400" b="1" dirty="0"/>
          </a:p>
        </p:txBody>
      </p:sp>
      <p:sp>
        <p:nvSpPr>
          <p:cNvPr id="165" name="TextBox 164"/>
          <p:cNvSpPr txBox="1"/>
          <p:nvPr/>
        </p:nvSpPr>
        <p:spPr>
          <a:xfrm>
            <a:off x="7054397" y="4285493"/>
            <a:ext cx="1440000" cy="5400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altLang="ko-KR" sz="1400" b="1" dirty="0" smtClean="0"/>
              <a:t>Procurement</a:t>
            </a:r>
            <a:endParaRPr lang="ko-KR" altLang="en-US" sz="1400" b="1" dirty="0"/>
          </a:p>
        </p:txBody>
      </p:sp>
      <p:sp>
        <p:nvSpPr>
          <p:cNvPr id="166" name="TextBox 165"/>
          <p:cNvSpPr txBox="1"/>
          <p:nvPr/>
        </p:nvSpPr>
        <p:spPr>
          <a:xfrm>
            <a:off x="336705" y="4285493"/>
            <a:ext cx="1440000" cy="5400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altLang="ko-KR" sz="1400" b="1" dirty="0" smtClean="0"/>
              <a:t>Development</a:t>
            </a:r>
            <a:endParaRPr lang="ko-KR" altLang="en-US" sz="1400" b="1" dirty="0"/>
          </a:p>
        </p:txBody>
      </p:sp>
      <p:sp>
        <p:nvSpPr>
          <p:cNvPr id="167" name="TextBox 166"/>
          <p:cNvSpPr txBox="1"/>
          <p:nvPr/>
        </p:nvSpPr>
        <p:spPr>
          <a:xfrm>
            <a:off x="8733820" y="4285493"/>
            <a:ext cx="1440000" cy="5400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altLang="ko-KR" sz="1400" b="1" dirty="0" smtClean="0"/>
              <a:t>Finance</a:t>
            </a:r>
            <a:endParaRPr lang="ko-KR" altLang="en-US" sz="1400" b="1" dirty="0"/>
          </a:p>
        </p:txBody>
      </p:sp>
      <p:sp>
        <p:nvSpPr>
          <p:cNvPr id="168" name="TextBox 167"/>
          <p:cNvSpPr txBox="1"/>
          <p:nvPr/>
        </p:nvSpPr>
        <p:spPr>
          <a:xfrm>
            <a:off x="10413244" y="4285493"/>
            <a:ext cx="1440000" cy="5400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altLang="ko-KR" sz="1400" b="1" dirty="0" smtClean="0"/>
              <a:t>General</a:t>
            </a:r>
          </a:p>
          <a:p>
            <a:pPr algn="ctr"/>
            <a:r>
              <a:rPr lang="en-US" altLang="ko-KR" sz="1400" b="1" dirty="0" smtClean="0"/>
              <a:t>Affair</a:t>
            </a:r>
            <a:endParaRPr lang="ko-KR" altLang="en-US" sz="1400" b="1" dirty="0"/>
          </a:p>
        </p:txBody>
      </p:sp>
      <p:sp>
        <p:nvSpPr>
          <p:cNvPr id="169" name="TextBox 168"/>
          <p:cNvSpPr txBox="1"/>
          <p:nvPr/>
        </p:nvSpPr>
        <p:spPr>
          <a:xfrm>
            <a:off x="2016128" y="4285493"/>
            <a:ext cx="1440000" cy="5400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altLang="ko-KR" sz="1400" b="1" dirty="0" smtClean="0"/>
              <a:t>Customer Satisfaction</a:t>
            </a:r>
            <a:endParaRPr lang="ko-KR" altLang="en-US" sz="1400" b="1" dirty="0"/>
          </a:p>
        </p:txBody>
      </p:sp>
      <p:sp>
        <p:nvSpPr>
          <p:cNvPr id="170" name="TextBox 169"/>
          <p:cNvSpPr txBox="1"/>
          <p:nvPr/>
        </p:nvSpPr>
        <p:spPr>
          <a:xfrm>
            <a:off x="3695551" y="4285493"/>
            <a:ext cx="1440000" cy="5400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altLang="ko-KR" sz="1400" b="1" dirty="0" smtClean="0"/>
              <a:t>Quality</a:t>
            </a:r>
          </a:p>
          <a:p>
            <a:pPr algn="ctr"/>
            <a:r>
              <a:rPr lang="en-US" altLang="ko-KR" sz="1400" b="1" dirty="0" smtClean="0"/>
              <a:t>Control</a:t>
            </a:r>
            <a:endParaRPr lang="ko-KR" altLang="en-US" sz="1400" b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5374970" y="4910032"/>
            <a:ext cx="1440000" cy="5400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altLang="ko-KR" sz="1400" b="1" dirty="0" smtClean="0"/>
              <a:t>Maintenance</a:t>
            </a:r>
            <a:endParaRPr lang="ko-KR" altLang="en-US" sz="1400" b="1" dirty="0"/>
          </a:p>
        </p:txBody>
      </p:sp>
      <p:sp>
        <p:nvSpPr>
          <p:cNvPr id="172" name="TextBox 171"/>
          <p:cNvSpPr txBox="1"/>
          <p:nvPr/>
        </p:nvSpPr>
        <p:spPr>
          <a:xfrm>
            <a:off x="7054393" y="4910032"/>
            <a:ext cx="1440000" cy="5400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altLang="ko-KR" sz="1400" b="1" dirty="0" smtClean="0"/>
              <a:t>Supplier</a:t>
            </a:r>
          </a:p>
          <a:p>
            <a:pPr algn="ctr"/>
            <a:r>
              <a:rPr lang="en-US" altLang="ko-KR" sz="1400" b="1" dirty="0" smtClean="0"/>
              <a:t>Management</a:t>
            </a:r>
            <a:endParaRPr lang="ko-KR" altLang="en-US" sz="1400" b="1" dirty="0"/>
          </a:p>
        </p:txBody>
      </p:sp>
      <p:sp>
        <p:nvSpPr>
          <p:cNvPr id="173" name="TextBox 172"/>
          <p:cNvSpPr txBox="1"/>
          <p:nvPr/>
        </p:nvSpPr>
        <p:spPr>
          <a:xfrm>
            <a:off x="336701" y="4910032"/>
            <a:ext cx="1440000" cy="5400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altLang="ko-KR" sz="1400" b="1" dirty="0" smtClean="0"/>
              <a:t>Manufacturing</a:t>
            </a:r>
          </a:p>
          <a:p>
            <a:pPr algn="ctr"/>
            <a:r>
              <a:rPr lang="en-US" altLang="ko-KR" sz="1400" b="1" dirty="0" smtClean="0"/>
              <a:t>Engineering</a:t>
            </a:r>
            <a:endParaRPr lang="ko-KR" altLang="en-US" sz="1400" b="1" dirty="0"/>
          </a:p>
        </p:txBody>
      </p:sp>
      <p:sp>
        <p:nvSpPr>
          <p:cNvPr id="176" name="TextBox 175"/>
          <p:cNvSpPr txBox="1"/>
          <p:nvPr/>
        </p:nvSpPr>
        <p:spPr>
          <a:xfrm>
            <a:off x="2016124" y="4910032"/>
            <a:ext cx="1440000" cy="5400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altLang="ko-KR" sz="1400" b="1" dirty="0" smtClean="0"/>
              <a:t>Oversea/Dom.</a:t>
            </a:r>
          </a:p>
          <a:p>
            <a:pPr algn="ctr"/>
            <a:r>
              <a:rPr lang="en-US" altLang="ko-KR" sz="1400" b="1" dirty="0" smtClean="0"/>
              <a:t>Sales</a:t>
            </a:r>
            <a:endParaRPr lang="ko-KR" altLang="en-US" sz="1400" b="1" dirty="0"/>
          </a:p>
        </p:txBody>
      </p:sp>
      <p:cxnSp>
        <p:nvCxnSpPr>
          <p:cNvPr id="193" name="꺾인 연결선 192"/>
          <p:cNvCxnSpPr>
            <a:stCxn id="137" idx="2"/>
          </p:cNvCxnSpPr>
          <p:nvPr/>
        </p:nvCxnSpPr>
        <p:spPr>
          <a:xfrm rot="5400000">
            <a:off x="1827430" y="1646721"/>
            <a:ext cx="994455" cy="2526600"/>
          </a:xfrm>
          <a:prstGeom prst="bentConnector3">
            <a:avLst>
              <a:gd name="adj1" fmla="val 67514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꺾인 연결선 195"/>
          <p:cNvCxnSpPr>
            <a:stCxn id="137" idx="2"/>
          </p:cNvCxnSpPr>
          <p:nvPr/>
        </p:nvCxnSpPr>
        <p:spPr>
          <a:xfrm rot="16200000" flipH="1">
            <a:off x="3507459" y="2493292"/>
            <a:ext cx="994455" cy="833458"/>
          </a:xfrm>
          <a:prstGeom prst="bentConnector3">
            <a:avLst>
              <a:gd name="adj1" fmla="val 67514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꺾인 연결선 196"/>
          <p:cNvCxnSpPr>
            <a:stCxn id="137" idx="2"/>
          </p:cNvCxnSpPr>
          <p:nvPr/>
        </p:nvCxnSpPr>
        <p:spPr>
          <a:xfrm rot="16200000" flipH="1">
            <a:off x="4347473" y="1653277"/>
            <a:ext cx="994455" cy="2513487"/>
          </a:xfrm>
          <a:prstGeom prst="bentConnector3">
            <a:avLst>
              <a:gd name="adj1" fmla="val 67514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꺾인 연결선 197"/>
          <p:cNvCxnSpPr>
            <a:stCxn id="137" idx="2"/>
          </p:cNvCxnSpPr>
          <p:nvPr/>
        </p:nvCxnSpPr>
        <p:spPr>
          <a:xfrm rot="16200000" flipH="1">
            <a:off x="5187488" y="813263"/>
            <a:ext cx="994455" cy="4193516"/>
          </a:xfrm>
          <a:prstGeom prst="bentConnector3">
            <a:avLst>
              <a:gd name="adj1" fmla="val 67514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꺾인 연결선 198"/>
          <p:cNvCxnSpPr>
            <a:stCxn id="137" idx="2"/>
          </p:cNvCxnSpPr>
          <p:nvPr/>
        </p:nvCxnSpPr>
        <p:spPr>
          <a:xfrm rot="5400000">
            <a:off x="2667445" y="2486736"/>
            <a:ext cx="994455" cy="846571"/>
          </a:xfrm>
          <a:prstGeom prst="bentConnector3">
            <a:avLst>
              <a:gd name="adj1" fmla="val 67514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꺾인 연결선 213"/>
          <p:cNvCxnSpPr>
            <a:stCxn id="136" idx="2"/>
          </p:cNvCxnSpPr>
          <p:nvPr/>
        </p:nvCxnSpPr>
        <p:spPr>
          <a:xfrm rot="16200000" flipH="1">
            <a:off x="10214911" y="2480631"/>
            <a:ext cx="994455" cy="858780"/>
          </a:xfrm>
          <a:prstGeom prst="bentConnector3">
            <a:avLst>
              <a:gd name="adj1" fmla="val 72988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꺾인 연결선 214"/>
          <p:cNvCxnSpPr>
            <a:stCxn id="136" idx="2"/>
          </p:cNvCxnSpPr>
          <p:nvPr/>
        </p:nvCxnSpPr>
        <p:spPr>
          <a:xfrm rot="5400000">
            <a:off x="9374898" y="2499398"/>
            <a:ext cx="994455" cy="821246"/>
          </a:xfrm>
          <a:prstGeom prst="bentConnector3">
            <a:avLst>
              <a:gd name="adj1" fmla="val 72988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꺾인 연결선 39"/>
          <p:cNvCxnSpPr>
            <a:stCxn id="135" idx="2"/>
            <a:endCxn id="137" idx="0"/>
          </p:cNvCxnSpPr>
          <p:nvPr/>
        </p:nvCxnSpPr>
        <p:spPr>
          <a:xfrm rot="5400000">
            <a:off x="4599459" y="612739"/>
            <a:ext cx="480776" cy="2503780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꺾인 연결선 43"/>
          <p:cNvCxnSpPr>
            <a:stCxn id="135" idx="2"/>
            <a:endCxn id="136" idx="0"/>
          </p:cNvCxnSpPr>
          <p:nvPr/>
        </p:nvCxnSpPr>
        <p:spPr>
          <a:xfrm rot="16200000" flipH="1">
            <a:off x="7946854" y="-230877"/>
            <a:ext cx="480776" cy="4191011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695551" y="4910032"/>
            <a:ext cx="1440000" cy="5400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altLang="ko-KR" sz="1400" b="1" dirty="0" smtClean="0"/>
              <a:t>Quality</a:t>
            </a:r>
          </a:p>
          <a:p>
            <a:pPr algn="ctr"/>
            <a:r>
              <a:rPr lang="en-US" altLang="ko-KR" sz="1400" b="1" dirty="0" smtClean="0"/>
              <a:t>Assurance</a:t>
            </a:r>
            <a:endParaRPr lang="ko-KR" alt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</a:t>
            </a:r>
            <a:r>
              <a:rPr lang="en-US" altLang="ko-KR" dirty="0" smtClean="0"/>
              <a:t>. Customer</a:t>
            </a:r>
            <a:endParaRPr lang="ko-KR" altLang="en-US" dirty="0"/>
          </a:p>
        </p:txBody>
      </p:sp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211066"/>
              </p:ext>
            </p:extLst>
          </p:nvPr>
        </p:nvGraphicFramePr>
        <p:xfrm>
          <a:off x="289496" y="1243239"/>
          <a:ext cx="5523049" cy="50813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62417"/>
                <a:gridCol w="2091827"/>
                <a:gridCol w="1868805"/>
              </a:tblGrid>
              <a:tr h="33424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Region</a:t>
                      </a:r>
                      <a:endParaRPr lang="ko-KR" altLang="en-US" sz="1400" b="0" i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Customer </a:t>
                      </a:r>
                      <a:endParaRPr lang="ko-KR" altLang="en-US" sz="1400" b="0" i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  <a:endParaRPr lang="ko-KR" altLang="en-US" sz="1400" b="0" i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09905">
                <a:tc rowSpan="7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Global Market</a:t>
                      </a:r>
                      <a:endParaRPr lang="ko-KR" altLang="en-US" sz="1400" b="0" i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ThyssenKrupp</a:t>
                      </a:r>
                      <a:endParaRPr lang="ko-KR" altLang="en-US" sz="1400" b="0" i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US, China, Germany</a:t>
                      </a:r>
                      <a:endParaRPr lang="ko-KR" altLang="en-US" sz="1400" b="0" i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9473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 i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Magna</a:t>
                      </a:r>
                      <a:r>
                        <a:rPr lang="en-US" altLang="ko-KR" sz="1400" b="0" i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Powertrain</a:t>
                      </a:r>
                    </a:p>
                    <a:p>
                      <a:pPr algn="ctr" latinLnBrk="1"/>
                      <a:r>
                        <a:rPr lang="en-US" altLang="ko-KR" sz="1400" b="0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UMG, NPG, APT, STT, </a:t>
                      </a:r>
                      <a:r>
                        <a:rPr lang="en-US" altLang="ko-KR" sz="1400" b="0" i="1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Pullmatic</a:t>
                      </a:r>
                      <a:endParaRPr lang="en-US" altLang="ko-KR" sz="1400" b="0" i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Canada, Mexico</a:t>
                      </a:r>
                      <a:endParaRPr lang="ko-KR" altLang="en-US" sz="1400" b="0" i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342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Metaldyne</a:t>
                      </a:r>
                      <a:endParaRPr lang="ko-KR" altLang="en-US" sz="1400" b="0" i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US</a:t>
                      </a:r>
                      <a:endParaRPr lang="ko-KR" altLang="en-US" sz="1400" b="0" i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342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Spartan</a:t>
                      </a:r>
                      <a:endParaRPr lang="ko-KR" altLang="en-US" sz="1400" b="0" i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US</a:t>
                      </a:r>
                      <a:endParaRPr lang="ko-KR" altLang="en-US" sz="1400" b="0" i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342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TRW </a:t>
                      </a:r>
                      <a:endParaRPr lang="ko-KR" altLang="en-US" sz="1400" b="0" i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Japan</a:t>
                      </a:r>
                      <a:endParaRPr lang="ko-KR" altLang="en-US" sz="1400" b="0" i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342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GKN Driveline</a:t>
                      </a:r>
                      <a:endParaRPr lang="ko-KR" altLang="en-US" sz="1400" b="0" i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Italy, Japan</a:t>
                      </a:r>
                      <a:endParaRPr lang="ko-KR" altLang="en-US" sz="1400" b="0" i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3424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 i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Nexteer</a:t>
                      </a:r>
                      <a:endParaRPr lang="ko-KR" altLang="en-US" sz="1400" b="0" i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China</a:t>
                      </a:r>
                      <a:endParaRPr lang="ko-KR" altLang="en-US" sz="1400" b="0" i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34247"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Domestic Market</a:t>
                      </a:r>
                      <a:endParaRPr lang="ko-KR" altLang="en-US" sz="1400" b="0" i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Metaldyne Korea</a:t>
                      </a:r>
                      <a:endParaRPr lang="ko-KR" altLang="en-US" sz="1400" b="0" i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i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3424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 i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TRW</a:t>
                      </a:r>
                      <a:r>
                        <a:rPr lang="en-US" altLang="ko-KR" sz="1400" b="0" i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Korea</a:t>
                      </a:r>
                      <a:endParaRPr lang="ko-KR" altLang="en-US" sz="1400" b="0" i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i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3424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 i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Korea</a:t>
                      </a:r>
                      <a:r>
                        <a:rPr lang="en-US" altLang="ko-KR" sz="1400" b="0" i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Delphi</a:t>
                      </a:r>
                      <a:endParaRPr lang="ko-KR" altLang="en-US" sz="1400" b="0" i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i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3424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 i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Hyundai Mobis</a:t>
                      </a:r>
                      <a:endParaRPr lang="ko-KR" altLang="en-US" sz="1400" b="0" i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i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3424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 i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MyungHwa</a:t>
                      </a:r>
                      <a:endParaRPr lang="ko-KR" altLang="en-US" sz="1400" b="0" i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i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5" name="차트 34"/>
          <p:cNvGraphicFramePr/>
          <p:nvPr>
            <p:extLst>
              <p:ext uri="{D42A27DB-BD31-4B8C-83A1-F6EECF244321}">
                <p14:modId xmlns:p14="http://schemas.microsoft.com/office/powerpoint/2010/main" val="1904967958"/>
              </p:ext>
            </p:extLst>
          </p:nvPr>
        </p:nvGraphicFramePr>
        <p:xfrm>
          <a:off x="6188844" y="1472085"/>
          <a:ext cx="509929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877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6. Sales Revenue</a:t>
            </a:r>
            <a:endParaRPr lang="ko-KR" altLang="en-US" dirty="0"/>
          </a:p>
        </p:txBody>
      </p:sp>
      <p:graphicFrame>
        <p:nvGraphicFramePr>
          <p:cNvPr id="6" name="차트 5"/>
          <p:cNvGraphicFramePr/>
          <p:nvPr>
            <p:extLst>
              <p:ext uri="{D42A27DB-BD31-4B8C-83A1-F6EECF244321}">
                <p14:modId xmlns:p14="http://schemas.microsoft.com/office/powerpoint/2010/main" val="2781571879"/>
              </p:ext>
            </p:extLst>
          </p:nvPr>
        </p:nvGraphicFramePr>
        <p:xfrm>
          <a:off x="200471" y="1610270"/>
          <a:ext cx="8712968" cy="4771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그룹 1"/>
          <p:cNvGrpSpPr/>
          <p:nvPr/>
        </p:nvGrpSpPr>
        <p:grpSpPr>
          <a:xfrm>
            <a:off x="1411154" y="1322237"/>
            <a:ext cx="7416825" cy="288032"/>
            <a:chOff x="1411154" y="1322237"/>
            <a:chExt cx="7416825" cy="288032"/>
          </a:xfrm>
        </p:grpSpPr>
        <p:grpSp>
          <p:nvGrpSpPr>
            <p:cNvPr id="7" name="그룹 6"/>
            <p:cNvGrpSpPr/>
            <p:nvPr/>
          </p:nvGrpSpPr>
          <p:grpSpPr>
            <a:xfrm>
              <a:off x="1411154" y="1322237"/>
              <a:ext cx="7416825" cy="288032"/>
              <a:chOff x="1712640" y="1052737"/>
              <a:chExt cx="7416825" cy="288032"/>
            </a:xfrm>
          </p:grpSpPr>
          <p:sp>
            <p:nvSpPr>
              <p:cNvPr id="8" name="직사각형 7"/>
              <p:cNvSpPr/>
              <p:nvPr/>
            </p:nvSpPr>
            <p:spPr>
              <a:xfrm>
                <a:off x="1712640" y="1052737"/>
                <a:ext cx="936104" cy="288032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7915" tIns="43958" rIns="87915" bIns="43958" rtlCol="0" anchor="ctr"/>
              <a:lstStyle/>
              <a:p>
                <a:pPr algn="ctr"/>
                <a:r>
                  <a:rPr lang="en-US" altLang="ko-KR" sz="1400" b="1" i="1" dirty="0">
                    <a:latin typeface="Arial" pitchFamily="34" charset="0"/>
                    <a:cs typeface="Arial" pitchFamily="34" charset="0"/>
                  </a:rPr>
                  <a:t>$24Mil</a:t>
                </a:r>
                <a:endParaRPr lang="ko-KR" altLang="en-US" sz="1400" b="1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2720752" y="1052737"/>
                <a:ext cx="936104" cy="288032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7915" tIns="43958" rIns="87915" bIns="43958" rtlCol="0" anchor="ctr"/>
              <a:lstStyle/>
              <a:p>
                <a:pPr algn="ctr"/>
                <a:r>
                  <a:rPr lang="en-US" altLang="ko-KR" sz="1400" b="1" i="1" dirty="0">
                    <a:latin typeface="Arial" pitchFamily="34" charset="0"/>
                    <a:cs typeface="Arial" pitchFamily="34" charset="0"/>
                  </a:rPr>
                  <a:t>$20Mil</a:t>
                </a:r>
                <a:endParaRPr lang="ko-KR" altLang="en-US" sz="1400" b="1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3800872" y="1052737"/>
                <a:ext cx="936104" cy="288032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7915" tIns="43958" rIns="87915" bIns="43958" rtlCol="0" anchor="ctr"/>
              <a:lstStyle/>
              <a:p>
                <a:pPr algn="ctr"/>
                <a:r>
                  <a:rPr lang="en-US" altLang="ko-KR" sz="1400" b="1" i="1" dirty="0">
                    <a:latin typeface="Arial" pitchFamily="34" charset="0"/>
                    <a:cs typeface="Arial" pitchFamily="34" charset="0"/>
                  </a:rPr>
                  <a:t>$29Mil</a:t>
                </a:r>
                <a:endParaRPr lang="ko-KR" altLang="en-US" sz="1400" b="1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4880992" y="1052737"/>
                <a:ext cx="936104" cy="288032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7915" tIns="43958" rIns="87915" bIns="43958" rtlCol="0" anchor="ctr"/>
              <a:lstStyle/>
              <a:p>
                <a:pPr algn="ctr"/>
                <a:r>
                  <a:rPr lang="en-US" altLang="ko-KR" sz="1400" b="1" i="1" dirty="0">
                    <a:latin typeface="Arial" pitchFamily="34" charset="0"/>
                    <a:cs typeface="Arial" pitchFamily="34" charset="0"/>
                  </a:rPr>
                  <a:t>$41Mil</a:t>
                </a:r>
                <a:endParaRPr lang="ko-KR" altLang="en-US" sz="1400" b="1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5961112" y="1052737"/>
                <a:ext cx="936104" cy="288032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7915" tIns="43958" rIns="87915" bIns="43958" rtlCol="0" anchor="ctr"/>
              <a:lstStyle/>
              <a:p>
                <a:pPr algn="ctr"/>
                <a:r>
                  <a:rPr lang="en-US" altLang="ko-KR" sz="1400" b="1" i="1" dirty="0">
                    <a:latin typeface="Arial" pitchFamily="34" charset="0"/>
                    <a:cs typeface="Arial" pitchFamily="34" charset="0"/>
                  </a:rPr>
                  <a:t>$46Mil</a:t>
                </a:r>
                <a:endParaRPr lang="ko-KR" altLang="en-US" sz="1400" b="1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직사각형 12"/>
              <p:cNvSpPr/>
              <p:nvPr/>
            </p:nvSpPr>
            <p:spPr>
              <a:xfrm>
                <a:off x="8193361" y="1052737"/>
                <a:ext cx="936104" cy="288032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7915" tIns="43958" rIns="87915" bIns="43958" rtlCol="0" anchor="ctr"/>
              <a:lstStyle/>
              <a:p>
                <a:pPr algn="ctr"/>
                <a:r>
                  <a:rPr lang="en-US" altLang="ko-KR" sz="1400" b="1" i="1" dirty="0">
                    <a:latin typeface="Arial" pitchFamily="34" charset="0"/>
                    <a:cs typeface="Arial" pitchFamily="34" charset="0"/>
                  </a:rPr>
                  <a:t>$56Mil</a:t>
                </a:r>
                <a:endParaRPr lang="ko-KR" altLang="en-US" sz="1400" b="1" i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4" name="직사각형 13"/>
            <p:cNvSpPr/>
            <p:nvPr/>
          </p:nvSpPr>
          <p:spPr>
            <a:xfrm>
              <a:off x="6811755" y="1322237"/>
              <a:ext cx="936104" cy="288032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7915" tIns="43958" rIns="87915" bIns="43958" rtlCol="0" anchor="ctr"/>
            <a:lstStyle/>
            <a:p>
              <a:pPr algn="ctr"/>
              <a:r>
                <a:rPr lang="en-US" altLang="ko-KR" sz="1400" b="1" i="1" dirty="0">
                  <a:latin typeface="Arial" pitchFamily="34" charset="0"/>
                  <a:cs typeface="Arial" pitchFamily="34" charset="0"/>
                </a:rPr>
                <a:t>$49Mil</a:t>
              </a:r>
              <a:endParaRPr lang="ko-KR" altLang="en-US" sz="1400" b="1" i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505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+mn-ea"/>
                <a:ea typeface="+mn-ea"/>
              </a:rPr>
              <a:t>7. Main Production Line and Products</a:t>
            </a:r>
            <a:endParaRPr lang="ko-KR" altLang="en-US" dirty="0">
              <a:latin typeface="+mn-ea"/>
              <a:ea typeface="+mn-ea"/>
            </a:endParaRPr>
          </a:p>
        </p:txBody>
      </p:sp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2914734299"/>
              </p:ext>
            </p:extLst>
          </p:nvPr>
        </p:nvGraphicFramePr>
        <p:xfrm>
          <a:off x="2612168" y="1258161"/>
          <a:ext cx="1980000" cy="5153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27" descr="Untitled-3 copy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75925" y="1566935"/>
            <a:ext cx="4752528" cy="2324606"/>
          </a:xfrm>
          <a:prstGeom prst="rect">
            <a:avLst/>
          </a:prstGeom>
          <a:noFill/>
        </p:spPr>
      </p:pic>
      <p:sp>
        <p:nvSpPr>
          <p:cNvPr id="6" name="모서리가 둥근 직사각형 5"/>
          <p:cNvSpPr/>
          <p:nvPr/>
        </p:nvSpPr>
        <p:spPr>
          <a:xfrm>
            <a:off x="337193" y="1299255"/>
            <a:ext cx="2206484" cy="1510206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rtlCol="0" anchor="ctr"/>
          <a:lstStyle/>
          <a:p>
            <a:pPr algn="ctr"/>
            <a:r>
              <a:rPr lang="en-US" altLang="ko-KR" b="1" i="1" dirty="0">
                <a:solidFill>
                  <a:schemeClr val="bg1"/>
                </a:solidFill>
                <a:latin typeface="+mn-ea"/>
                <a:cs typeface="Arial" pitchFamily="34" charset="0"/>
              </a:rPr>
              <a:t>Pinion </a:t>
            </a:r>
            <a:r>
              <a:rPr lang="en-US" altLang="ko-KR" b="1" i="1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Shafts </a:t>
            </a:r>
            <a:r>
              <a:rPr lang="en-US" altLang="ko-KR" b="1" i="1" dirty="0">
                <a:solidFill>
                  <a:schemeClr val="bg1"/>
                </a:solidFill>
                <a:latin typeface="+mn-ea"/>
                <a:cs typeface="Arial" pitchFamily="34" charset="0"/>
              </a:rPr>
              <a:t>A</a:t>
            </a:r>
            <a:r>
              <a:rPr lang="en-US" altLang="ko-KR" b="1" i="1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ssembly</a:t>
            </a:r>
            <a:endParaRPr lang="ko-KR" altLang="en-US" b="1" i="1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pic>
        <p:nvPicPr>
          <p:cNvPr id="7" name="Picture 5" descr="C:\Users\DELL\Documents\Suppliers\Seoulind\사진자료\제품\Pinion shaft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9FAF9"/>
              </a:clrFrom>
              <a:clrTo>
                <a:srgbClr val="F9FA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1014" y="4179574"/>
            <a:ext cx="3523663" cy="1731866"/>
          </a:xfrm>
          <a:prstGeom prst="rect">
            <a:avLst/>
          </a:prstGeom>
          <a:noFill/>
        </p:spPr>
      </p:pic>
      <p:sp>
        <p:nvSpPr>
          <p:cNvPr id="8" name="모서리가 둥근 직사각형 7"/>
          <p:cNvSpPr/>
          <p:nvPr/>
        </p:nvSpPr>
        <p:spPr>
          <a:xfrm>
            <a:off x="321669" y="3396578"/>
            <a:ext cx="2196244" cy="149347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rtlCol="0" anchor="ctr"/>
          <a:lstStyle/>
          <a:p>
            <a:pPr algn="ctr"/>
            <a:r>
              <a:rPr lang="en-US" altLang="ko-KR" b="1" i="1" dirty="0">
                <a:solidFill>
                  <a:schemeClr val="bg1"/>
                </a:solidFill>
                <a:latin typeface="+mn-ea"/>
                <a:cs typeface="Arial" pitchFamily="34" charset="0"/>
              </a:rPr>
              <a:t>TRW, Mobis, Nexteer, KDAC</a:t>
            </a:r>
            <a:endParaRPr lang="ko-KR" altLang="en-US" b="1" i="1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4631907" y="6087821"/>
            <a:ext cx="7200800" cy="3240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rtlCol="0" anchor="ctr"/>
          <a:lstStyle/>
          <a:p>
            <a:pPr algn="ctr"/>
            <a:r>
              <a:rPr lang="en-US" altLang="ko-KR" sz="1100" b="1" i="1" dirty="0">
                <a:solidFill>
                  <a:schemeClr val="bg1"/>
                </a:solidFill>
                <a:latin typeface="+mn-ea"/>
                <a:cs typeface="Arial" pitchFamily="34" charset="0"/>
              </a:rPr>
              <a:t>Over 100 different part numbers for all major Steering system suppliers in Korea </a:t>
            </a:r>
            <a:endParaRPr lang="ko-KR" altLang="en-US" sz="1100" b="1" i="1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9528453" y="1213951"/>
            <a:ext cx="2294930" cy="2965625"/>
            <a:chOff x="7113240" y="1399479"/>
            <a:chExt cx="2294930" cy="2965625"/>
          </a:xfrm>
        </p:grpSpPr>
        <p:pic>
          <p:nvPicPr>
            <p:cNvPr id="14" name="Picture 64" descr="d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E1E1E1"/>
                </a:clrFrom>
                <a:clrTo>
                  <a:srgbClr val="E1E1E1">
                    <a:alpha val="0"/>
                  </a:srgbClr>
                </a:clrTo>
              </a:clrChange>
              <a:lum bright="6000" contrast="36000"/>
            </a:blip>
            <a:srcRect/>
            <a:stretch>
              <a:fillRect/>
            </a:stretch>
          </p:blipFill>
          <p:spPr bwMode="auto">
            <a:xfrm>
              <a:off x="7185248" y="1399479"/>
              <a:ext cx="2222922" cy="296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7113240" y="1484783"/>
              <a:ext cx="900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b="1" i="1" dirty="0">
                  <a:latin typeface="+mn-ea"/>
                  <a:cs typeface="Arial" pitchFamily="34" charset="0"/>
                </a:rPr>
                <a:t>Hobbing  Skiving</a:t>
              </a:r>
              <a:endParaRPr lang="ko-KR" altLang="en-US" sz="1100" b="1" i="1" dirty="0">
                <a:latin typeface="+mn-ea"/>
                <a:cs typeface="Arial" pitchFamily="34" charset="0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4822580" y="4143314"/>
            <a:ext cx="3096348" cy="1537139"/>
            <a:chOff x="2288704" y="4520153"/>
            <a:chExt cx="3096348" cy="1537139"/>
          </a:xfrm>
        </p:grpSpPr>
        <p:pic>
          <p:nvPicPr>
            <p:cNvPr id="17" name="Picture 4" descr="C:\Users\DELL\Documents\Suppliers\Seoulind\사진자료\제품\Pinions\Untitled-4 copy.jp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 rot="16200000">
              <a:off x="3494840" y="4167080"/>
              <a:ext cx="684076" cy="3096348"/>
            </a:xfrm>
            <a:prstGeom prst="rect">
              <a:avLst/>
            </a:prstGeom>
            <a:noFill/>
          </p:spPr>
        </p:pic>
        <p:pic>
          <p:nvPicPr>
            <p:cNvPr id="18" name="Picture 2" descr="C:\Users\DELL\Documents\Suppliers\Seoulind\사진자료\제품\Pinions\IMG_1508.JPG"/>
            <p:cNvPicPr>
              <a:picLocks noChangeAspect="1" noChangeArrowheads="1"/>
            </p:cNvPicPr>
            <p:nvPr/>
          </p:nvPicPr>
          <p:blipFill>
            <a:blip r:embed="rId11" cstate="email">
              <a:lum bright="10000" contrast="20000"/>
            </a:blip>
            <a:srcRect/>
            <a:stretch>
              <a:fillRect/>
            </a:stretch>
          </p:blipFill>
          <p:spPr bwMode="auto">
            <a:xfrm>
              <a:off x="2432720" y="4808625"/>
              <a:ext cx="2626742" cy="636599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2504728" y="4520153"/>
              <a:ext cx="28803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i="1" dirty="0" smtClean="0">
                  <a:latin typeface="Arial" pitchFamily="34" charset="0"/>
                  <a:cs typeface="Arial" pitchFamily="34" charset="0"/>
                </a:rPr>
                <a:t>Steering - Pinion Shaft assembly</a:t>
              </a:r>
              <a:endParaRPr lang="ko-KR" altLang="en-US" sz="1100" b="1" i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123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1461</Words>
  <Application>Microsoft Office PowerPoint</Application>
  <PresentationFormat>와이드스크린</PresentationFormat>
  <Paragraphs>430</Paragraphs>
  <Slides>24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2" baseType="lpstr">
      <vt:lpstr>맑은 고딕</vt:lpstr>
      <vt:lpstr>Arial</vt:lpstr>
      <vt:lpstr>Arial Black</vt:lpstr>
      <vt:lpstr>Candara</vt:lpstr>
      <vt:lpstr>Century Gothic</vt:lpstr>
      <vt:lpstr>Verdana</vt:lpstr>
      <vt:lpstr>Wingdings</vt:lpstr>
      <vt:lpstr>Office 테마</vt:lpstr>
      <vt:lpstr>PowerPoint 프레젠테이션</vt:lpstr>
      <vt:lpstr>Agenda</vt:lpstr>
      <vt:lpstr>1. Vision &amp; Target</vt:lpstr>
      <vt:lpstr>2. Profile</vt:lpstr>
      <vt:lpstr>3. History</vt:lpstr>
      <vt:lpstr>4. Organization – Changes from small organization to mid-size and Quality Focused</vt:lpstr>
      <vt:lpstr>5. Customer</vt:lpstr>
      <vt:lpstr>6. Sales Revenue</vt:lpstr>
      <vt:lpstr>7. Main Production Line and Products</vt:lpstr>
      <vt:lpstr>7. Main Production Line and Products</vt:lpstr>
      <vt:lpstr>7. Main Production Line and Products</vt:lpstr>
      <vt:lpstr>7. Main Production Line and Products</vt:lpstr>
      <vt:lpstr>7. Main Production Line and Products</vt:lpstr>
      <vt:lpstr>7. Main Production Line and Products</vt:lpstr>
      <vt:lpstr>7. Main Production Line and Products</vt:lpstr>
      <vt:lpstr>7. Main Production Line and Products</vt:lpstr>
      <vt:lpstr>7. Main Production Line and Products</vt:lpstr>
      <vt:lpstr>8. New Development Program</vt:lpstr>
      <vt:lpstr>9 . R&amp;D Capability</vt:lpstr>
      <vt:lpstr>10. Inspection Equipment – GD&amp;T </vt:lpstr>
      <vt:lpstr>10. Inspection Equipment – Metallurgical, Etc</vt:lpstr>
      <vt:lpstr>10. Inspection Equipment – Inline Auto Inspections</vt:lpstr>
      <vt:lpstr>11. Certificates</vt:lpstr>
      <vt:lpstr>12. Latest News</vt:lpstr>
    </vt:vector>
  </TitlesOfParts>
  <Company>Seoul Industry Co., 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Seyoung Kim</dc:creator>
  <cp:lastModifiedBy>Seyoung Kim</cp:lastModifiedBy>
  <cp:revision>31</cp:revision>
  <cp:lastPrinted>2014-06-12T01:24:51Z</cp:lastPrinted>
  <dcterms:created xsi:type="dcterms:W3CDTF">2014-04-21T11:33:00Z</dcterms:created>
  <dcterms:modified xsi:type="dcterms:W3CDTF">2014-07-16T17:15:59Z</dcterms:modified>
</cp:coreProperties>
</file>